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56" r:id="rId5"/>
    <p:sldMasterId id="2147483757" r:id="rId6"/>
    <p:sldMasterId id="2147483758" r:id="rId7"/>
    <p:sldMasterId id="2147483759"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Lst>
  <p:sldSz cy="5143500" cx="9144000"/>
  <p:notesSz cx="6858000" cy="9144000"/>
  <p:embeddedFontLst>
    <p:embeddedFont>
      <p:font typeface="Roboto Slab Light"/>
      <p:regular r:id="rId27"/>
      <p:bold r:id="rId28"/>
    </p:embeddedFont>
    <p:embeddedFont>
      <p:font typeface="Roboto Slab"/>
      <p:regular r:id="rId29"/>
      <p:bold r:id="rId30"/>
    </p:embeddedFont>
    <p:embeddedFont>
      <p:font typeface="Montserrat SemiBold"/>
      <p:regular r:id="rId31"/>
      <p:bold r:id="rId32"/>
      <p:italic r:id="rId33"/>
      <p:boldItalic r:id="rId34"/>
    </p:embeddedFont>
    <p:embeddedFont>
      <p:font typeface="Roboto"/>
      <p:regular r:id="rId35"/>
      <p:bold r:id="rId36"/>
      <p:italic r:id="rId37"/>
      <p:boldItalic r:id="rId38"/>
    </p:embeddedFont>
    <p:embeddedFont>
      <p:font typeface="Montserrat"/>
      <p:regular r:id="rId39"/>
      <p:bold r:id="rId40"/>
      <p:italic r:id="rId41"/>
      <p:boldItalic r:id="rId42"/>
    </p:embeddedFont>
    <p:embeddedFont>
      <p:font typeface="Gill Sans"/>
      <p:regular r:id="rId43"/>
      <p:bold r:id="rId44"/>
    </p:embeddedFont>
    <p:embeddedFont>
      <p:font typeface="Open Sans Light"/>
      <p:regular r:id="rId45"/>
      <p:bold r:id="rId46"/>
      <p:italic r:id="rId47"/>
      <p:boldItalic r:id="rId48"/>
    </p:embeddedFont>
    <p:embeddedFont>
      <p:font typeface="Century Gothic"/>
      <p:regular r:id="rId49"/>
      <p:bold r:id="rId50"/>
      <p:italic r:id="rId51"/>
      <p:boldItalic r:id="rId52"/>
    </p:embeddedFont>
    <p:embeddedFont>
      <p:font typeface="Open Sans"/>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8C2DC54-B885-496E-B2C9-16312D3B4F48}">
  <a:tblStyle styleId="{48C2DC54-B885-496E-B2C9-16312D3B4F48}" styleName="Table_0">
    <a:wholeTbl>
      <a:tcTxStyle b="off" i="off">
        <a:font>
          <a:latin typeface="Avenir Next"/>
          <a:ea typeface="Avenir Next"/>
          <a:cs typeface="Avenir Next"/>
        </a:font>
        <a:srgbClr val="FFFFFF"/>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25400">
              <a:solidFill>
                <a:srgbClr val="FFFFFF"/>
              </a:solidFill>
              <a:prstDash val="solid"/>
              <a:round/>
              <a:headEnd len="sm" w="sm" type="none"/>
              <a:tailEnd len="sm" w="sm" type="none"/>
            </a:ln>
          </a:top>
          <a:bottom>
            <a:ln cap="flat" cmpd="sng" w="25400">
              <a:solidFill>
                <a:srgbClr val="FFFFFF"/>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000000"/>
          </a:solidFill>
        </a:fill>
      </a:tcStyle>
    </a:wholeTbl>
    <a:band1H>
      <a:tcTxStyle b="off" i="off"/>
      <a:tcStyle>
        <a:fill>
          <a:solidFill>
            <a:srgbClr val="FFFFFF"/>
          </a:solidFill>
        </a:fill>
      </a:tcStyle>
    </a:band1H>
    <a:band2H>
      <a:tcTxStyle b="off" i="off"/>
    </a:band2H>
    <a:band1V>
      <a:tcTxStyle b="off" i="off"/>
      <a:tcStyle>
        <a:fill>
          <a:solidFill>
            <a:srgbClr val="FFFFFF"/>
          </a:solidFill>
        </a:fill>
      </a:tcStyle>
    </a:band1V>
    <a:band2V>
      <a:tcTxStyle b="off" i="off"/>
    </a:band2V>
    <a:lastCol>
      <a:tcTxStyle b="on" i="off">
        <a:font>
          <a:latin typeface="Avenir Next"/>
          <a:ea typeface="Avenir Next"/>
          <a:cs typeface="Avenir Next"/>
        </a:font>
        <a:srgbClr val="000000"/>
      </a:tcTxStyle>
      <a:tcStyle>
        <a:fill>
          <a:solidFill>
            <a:srgbClr val="0065B8"/>
          </a:solidFill>
        </a:fill>
      </a:tcStyle>
    </a:lastCol>
    <a:firstCol>
      <a:tcTxStyle b="on" i="off">
        <a:font>
          <a:latin typeface="Avenir Next"/>
          <a:ea typeface="Avenir Next"/>
          <a:cs typeface="Avenir Next"/>
        </a:font>
        <a:srgbClr val="000000"/>
      </a:tcTxStyle>
      <a:tcStyle>
        <a:fill>
          <a:solidFill>
            <a:srgbClr val="0065B8"/>
          </a:solidFill>
        </a:fill>
      </a:tcStyle>
    </a:firstCol>
    <a:lastRow>
      <a:tcTxStyle b="on" i="off"/>
      <a:tcStyle>
        <a:tcBdr>
          <a:top>
            <a:ln cap="flat" cmpd="sng" w="50800">
              <a:solidFill>
                <a:srgbClr val="FFFFFF"/>
              </a:solidFill>
              <a:prstDash val="solid"/>
              <a:round/>
              <a:headEnd len="sm" w="sm" type="none"/>
              <a:tailEnd len="sm" w="sm" type="none"/>
            </a:ln>
          </a:top>
        </a:tcBdr>
        <a:fill>
          <a:solidFill>
            <a:srgbClr val="000000"/>
          </a:solidFill>
        </a:fill>
      </a:tcStyle>
    </a:lastRow>
    <a:seCell>
      <a:tcTxStyle b="on" i="off">
        <a:font>
          <a:latin typeface="Avenir Next"/>
          <a:ea typeface="Avenir Next"/>
          <a:cs typeface="Avenir Next"/>
        </a:font>
        <a:srgbClr val="FFFFFF"/>
      </a:tcTxStyle>
    </a:seCell>
    <a:swCell>
      <a:tcTxStyle b="on" i="off">
        <a:font>
          <a:latin typeface="Avenir Next"/>
          <a:ea typeface="Avenir Next"/>
          <a:cs typeface="Avenir Next"/>
        </a:font>
        <a:srgbClr val="FFFFFF"/>
      </a:tcTxStyle>
    </a:swCell>
    <a:firstRow>
      <a:tcTxStyle b="on" i="off">
        <a:font>
          <a:latin typeface="Avenir Next"/>
          <a:ea typeface="Avenir Next"/>
          <a:cs typeface="Avenir Next"/>
        </a:font>
        <a:srgbClr val="000000"/>
      </a:tcTxStyle>
      <a:tcStyle>
        <a:tcBdr>
          <a:bottom>
            <a:ln cap="flat" cmpd="sng" w="25400">
              <a:solidFill>
                <a:srgbClr val="FFFFFF"/>
              </a:solidFill>
              <a:prstDash val="solid"/>
              <a:round/>
              <a:headEnd len="sm" w="sm" type="none"/>
              <a:tailEnd len="sm" w="sm" type="none"/>
            </a:ln>
          </a:bottom>
        </a:tcBdr>
        <a:fill>
          <a:solidFill>
            <a:srgbClr val="0065B8"/>
          </a:solidFill>
        </a:fill>
      </a:tcStyle>
    </a:firstRow>
    <a:neCell>
      <a:tcTxStyle b="off" i="off"/>
    </a:neCell>
    <a:nwCell>
      <a:tcTxStyle b="off" i="off"/>
    </a:nwCell>
  </a:tblStyle>
  <a:tblStyle styleId="{780947DE-3457-40B9-BB94-041CE9004C36}" styleName="Table_1">
    <a:wholeTbl>
      <a:tcTxStyle b="off" i="off">
        <a:font>
          <a:latin typeface="Arial"/>
          <a:ea typeface="Arial"/>
          <a:cs typeface="Arial"/>
        </a:font>
        <a:srgbClr val="000000"/>
      </a:tcTxStyle>
      <a:tcStyle>
        <a:tcBdr>
          <a:left>
            <a:ln cap="flat" cmpd="sng" w="9525">
              <a:solidFill>
                <a:srgbClr val="808080"/>
              </a:solidFill>
              <a:prstDash val="solid"/>
              <a:round/>
              <a:headEnd len="sm" w="sm" type="none"/>
              <a:tailEnd len="sm" w="sm" type="none"/>
            </a:ln>
          </a:left>
          <a:right>
            <a:ln cap="flat" cmpd="sng" w="9525">
              <a:solidFill>
                <a:srgbClr val="808080"/>
              </a:solidFill>
              <a:prstDash val="solid"/>
              <a:round/>
              <a:headEnd len="sm" w="sm" type="none"/>
              <a:tailEnd len="sm" w="sm" type="none"/>
            </a:ln>
          </a:right>
          <a:top>
            <a:ln cap="flat" cmpd="sng" w="9525">
              <a:solidFill>
                <a:srgbClr val="808080"/>
              </a:solidFill>
              <a:prstDash val="solid"/>
              <a:round/>
              <a:headEnd len="sm" w="sm" type="none"/>
              <a:tailEnd len="sm" w="sm" type="none"/>
            </a:ln>
          </a:top>
          <a:bottom>
            <a:ln cap="flat" cmpd="sng" w="9525">
              <a:solidFill>
                <a:srgbClr val="808080"/>
              </a:solidFill>
              <a:prstDash val="solid"/>
              <a:round/>
              <a:headEnd len="sm" w="sm" type="none"/>
              <a:tailEnd len="sm" w="sm" type="none"/>
            </a:ln>
          </a:bottom>
          <a:insideH>
            <a:ln cap="flat" cmpd="sng" w="9525">
              <a:solidFill>
                <a:srgbClr val="808080"/>
              </a:solidFill>
              <a:prstDash val="solid"/>
              <a:round/>
              <a:headEnd len="sm" w="sm" type="none"/>
              <a:tailEnd len="sm" w="sm" type="none"/>
            </a:ln>
          </a:insideH>
          <a:insideV>
            <a:ln cap="flat" cmpd="sng" w="9525">
              <a:solidFill>
                <a:srgbClr val="808080"/>
              </a:solidFill>
              <a:prstDash val="solid"/>
              <a:round/>
              <a:headEnd len="sm" w="sm" type="none"/>
              <a:tailEnd len="sm" w="sm" type="none"/>
            </a:ln>
          </a:insideV>
        </a:tcBdr>
        <a:fill>
          <a:solidFill>
            <a:srgbClr val="FFFFFF"/>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fntdata"/><Relationship Id="rId42" Type="http://schemas.openxmlformats.org/officeDocument/2006/relationships/font" Target="fonts/Montserrat-boldItalic.fntdata"/><Relationship Id="rId41" Type="http://schemas.openxmlformats.org/officeDocument/2006/relationships/font" Target="fonts/Montserrat-italic.fntdata"/><Relationship Id="rId44" Type="http://schemas.openxmlformats.org/officeDocument/2006/relationships/font" Target="fonts/GillSans-bold.fntdata"/><Relationship Id="rId43" Type="http://schemas.openxmlformats.org/officeDocument/2006/relationships/font" Target="fonts/GillSans-regular.fntdata"/><Relationship Id="rId46" Type="http://schemas.openxmlformats.org/officeDocument/2006/relationships/font" Target="fonts/OpenSansLight-bold.fntdata"/><Relationship Id="rId45" Type="http://schemas.openxmlformats.org/officeDocument/2006/relationships/font" Target="fonts/OpenSansLight-regular.fntdata"/><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48" Type="http://schemas.openxmlformats.org/officeDocument/2006/relationships/font" Target="fonts/OpenSansLight-boldItalic.fntdata"/><Relationship Id="rId47" Type="http://schemas.openxmlformats.org/officeDocument/2006/relationships/font" Target="fonts/OpenSansLight-italic.fntdata"/><Relationship Id="rId49" Type="http://schemas.openxmlformats.org/officeDocument/2006/relationships/font" Target="fonts/CenturyGothic-regular.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31" Type="http://schemas.openxmlformats.org/officeDocument/2006/relationships/font" Target="fonts/MontserratSemiBold-regular.fntdata"/><Relationship Id="rId30" Type="http://schemas.openxmlformats.org/officeDocument/2006/relationships/font" Target="fonts/RobotoSlab-bold.fntdata"/><Relationship Id="rId33" Type="http://schemas.openxmlformats.org/officeDocument/2006/relationships/font" Target="fonts/MontserratSemiBold-italic.fntdata"/><Relationship Id="rId32" Type="http://schemas.openxmlformats.org/officeDocument/2006/relationships/font" Target="fonts/MontserratSemiBold-bold.fntdata"/><Relationship Id="rId35" Type="http://schemas.openxmlformats.org/officeDocument/2006/relationships/font" Target="fonts/Roboto-regular.fntdata"/><Relationship Id="rId34" Type="http://schemas.openxmlformats.org/officeDocument/2006/relationships/font" Target="fonts/MontserratSemiBold-boldItalic.fntdata"/><Relationship Id="rId37" Type="http://schemas.openxmlformats.org/officeDocument/2006/relationships/font" Target="fonts/Roboto-italic.fntdata"/><Relationship Id="rId36" Type="http://schemas.openxmlformats.org/officeDocument/2006/relationships/font" Target="fonts/Roboto-bold.fntdata"/><Relationship Id="rId39" Type="http://schemas.openxmlformats.org/officeDocument/2006/relationships/font" Target="fonts/Montserrat-regular.fntdata"/><Relationship Id="rId38" Type="http://schemas.openxmlformats.org/officeDocument/2006/relationships/font" Target="fonts/Roboto-boldItalic.fntdata"/><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font" Target="fonts/RobotoSlabLight-bold.fntdata"/><Relationship Id="rId27" Type="http://schemas.openxmlformats.org/officeDocument/2006/relationships/font" Target="fonts/RobotoSlabLight-regular.fntdata"/><Relationship Id="rId29" Type="http://schemas.openxmlformats.org/officeDocument/2006/relationships/font" Target="fonts/RobotoSlab-regular.fntdata"/><Relationship Id="rId51" Type="http://schemas.openxmlformats.org/officeDocument/2006/relationships/font" Target="fonts/CenturyGothic-italic.fntdata"/><Relationship Id="rId50" Type="http://schemas.openxmlformats.org/officeDocument/2006/relationships/font" Target="fonts/CenturyGothic-bold.fntdata"/><Relationship Id="rId53" Type="http://schemas.openxmlformats.org/officeDocument/2006/relationships/font" Target="fonts/OpenSans-regular.fntdata"/><Relationship Id="rId52" Type="http://schemas.openxmlformats.org/officeDocument/2006/relationships/font" Target="fonts/CenturyGothic-boldItalic.fntdata"/><Relationship Id="rId11" Type="http://schemas.openxmlformats.org/officeDocument/2006/relationships/slide" Target="slides/slide2.xml"/><Relationship Id="rId55" Type="http://schemas.openxmlformats.org/officeDocument/2006/relationships/font" Target="fonts/OpenSans-italic.fntdata"/><Relationship Id="rId10" Type="http://schemas.openxmlformats.org/officeDocument/2006/relationships/slide" Target="slides/slide1.xml"/><Relationship Id="rId54" Type="http://schemas.openxmlformats.org/officeDocument/2006/relationships/font" Target="fonts/OpenSans-bold.fntdata"/><Relationship Id="rId13" Type="http://schemas.openxmlformats.org/officeDocument/2006/relationships/slide" Target="slides/slide4.xml"/><Relationship Id="rId12" Type="http://schemas.openxmlformats.org/officeDocument/2006/relationships/slide" Target="slides/slide3.xml"/><Relationship Id="rId56" Type="http://schemas.openxmlformats.org/officeDocument/2006/relationships/font" Target="fonts/OpenSans-boldItalic.fntdata"/><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governing-board"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pages/members?style=body%7Bbackground-color:white;%7D.borderless-mode%20.mosaic%20.logo%7Bheight:100px;%7D.sh_wrapper%20span%7Bfont-size:40px!important;text-decoration:underline;color:black;%7D%23embedded-footer%7Bdisplay:none;%7D.borderless-mode%20.mosaic-wrap%20%7B%20padding:%2010px%2020px%7Ddiv%5Bdata-wrapper-id%3Dlf-energy-member-strategic%5D%20.items-cont%3Aafter%7Bcontent%3A%22%20%2B1%22%3B%7Ddiv%5Bdata-wrapper-id%3Dlf-energy-member-general%5D%20.items-cont%3Aafter%7Bcontent%3A%22%20%2B3%22%3B%7Ddiv%5Bdata-wrapper-id%3Dlf-energy-member-associate%5D%20.items-cont%3Aafter%7Bcontent%3A%22%20%2B3%22%3B%7D"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pages/hosted-projects?style=body%7Bbackground-color:white;%7D.borderless-mode%20.mosaic%20.logo%7Bheight:100px;%7D.sh_wrapper%20span%7Bfont-size:24px!important;text-decoration:underline;color:black;%7D%23embedded-footer%7Bdisplay:none;%7D.borderless-mode%20.mosaic-wrap%20%7B%20padding:%200px%2010px"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fullscreen/"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245c7d3290b_1_5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245c7d3290b_1_57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u="sng">
                <a:solidFill>
                  <a:srgbClr val="2200CC"/>
                </a:solidFill>
                <a:latin typeface="Arial"/>
                <a:ea typeface="Arial"/>
                <a:cs typeface="Arial"/>
                <a:sym typeface="Arial"/>
                <a:hlinkClick r:id="rId2">
                  <a:extLst>
                    <a:ext uri="{A12FA001-AC4F-418D-AE19-62706E023703}">
                      <ahyp:hlinkClr val="tx"/>
                    </a:ext>
                  </a:extLst>
                </a:hlinkClick>
              </a:rPr>
              <a:t>https://jmertic.github.io/committee-gallery/lf-energy-foundation-governing-board</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sz="1100">
                <a:latin typeface="Arial"/>
                <a:ea typeface="Arial"/>
                <a:cs typeface="Arial"/>
                <a:sym typeface="Arial"/>
              </a:rPr>
              <a:t>Zoom to fit</a:t>
            </a:r>
            <a:endParaRPr/>
          </a:p>
        </p:txBody>
      </p:sp>
      <p:sp>
        <p:nvSpPr>
          <p:cNvPr id="887" name="Google Shape;887;g245c7d3290b_1_57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245c7d3290b_1_5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245c7d3290b_1_57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Zoom to fit</a:t>
            </a:r>
            <a:endParaRPr/>
          </a:p>
        </p:txBody>
      </p:sp>
      <p:sp>
        <p:nvSpPr>
          <p:cNvPr id="894" name="Google Shape;894;g245c7d3290b_1_57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245c7d3290b_1_5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245c7d3290b_1_5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pages/members?style=body%7Bbackground-color:white;%7D.borderless-mode%20.mosaic%20.logo%7Bheight:100px;%7D.sh_wrapper%20span%7Bfont-size:40px!important;text-decoration:underline;color:black;%7D%23embedded-footer%7Bdisplay:none;%7D.borderless-mode%20.mosaic-wrap%20%7B%20padding:%2010px%2020px}div%5Bdata-wrapper-id%3Dlf-energy-member-strategic%5D%20.items-cont%3Aafter%7Bcontent%3A%22%20%2B1%22%3B%7Ddiv%5Bdata-wrapper-id%3Dlf-energy-member-general%5D%20.items-cont%3Aafter%7Bcontent%3A%22%20%2B3%22%3B%7Ddiv%5Bdata-wrapper-id%3Dlf-energy-member-associate%5D%20.items-cont%3Aafter%7Bcontent%3A%22%20%2B3%22%3B%7D</a:t>
            </a:r>
            <a:endParaRPr/>
          </a:p>
        </p:txBody>
      </p:sp>
      <p:sp>
        <p:nvSpPr>
          <p:cNvPr id="901" name="Google Shape;901;g245c7d3290b_1_58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245d6d4fd46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7" name="Google Shape;907;g245d6d4fd46_0_3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245d6d4fd46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4" name="Google Shape;914;g245d6d4fd46_0_3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45c7d3290b_1_5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245c7d3290b_1_5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u="sng">
                <a:solidFill>
                  <a:schemeClr val="hlink"/>
                </a:solidFill>
                <a:hlinkClick r:id="rId2"/>
              </a:rPr>
              <a:t>https://landscape.lfenergy.org/pages/hosted-projects?style=body{background-color:white;}.borderless-mode%20.mosaic%20.logo{height:100px;}.sh_wrapper%20span{font-size:24px!important;text-decoration:underline;color:black;}%23embedded-footer{display:none;}.borderless-mode%20.mosaic-wrap%20{%20padding:%200px%2010px</a:t>
            </a:r>
            <a:r>
              <a:rPr lang="en"/>
              <a:t>;} </a:t>
            </a:r>
            <a:endParaRPr/>
          </a:p>
          <a:p>
            <a:pPr indent="0" lvl="0" marL="0" rtl="0" algn="l">
              <a:spcBef>
                <a:spcPts val="0"/>
              </a:spcBef>
              <a:spcAft>
                <a:spcPts val="0"/>
              </a:spcAft>
              <a:buNone/>
            </a:pPr>
            <a:r>
              <a:t/>
            </a:r>
            <a:endParaRPr/>
          </a:p>
        </p:txBody>
      </p:sp>
      <p:sp>
        <p:nvSpPr>
          <p:cNvPr id="921" name="Google Shape;921;g245c7d3290b_1_58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245c7d3290b_0_38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7" name="Google Shape;927;g245c7d3290b_0_3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245c7d3290b_0_3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g245c7d3290b_0_3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45c7d3290b_1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245c7d3290b_1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45c7d3290b_1_38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96" name="Google Shape;696;g245c7d3290b_1_3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245c7d3290b_1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245c7d3290b_1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245c7d3290b_1_50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g245c7d3290b_1_5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245c7d3290b_1_5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9" name="Google Shape;829;g245c7d3290b_1_5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245c7d3290b_1_5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5" name="Google Shape;845;g245c7d3290b_1_5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Source: </a:t>
            </a:r>
            <a:r>
              <a:rPr lang="en" u="sng">
                <a:solidFill>
                  <a:schemeClr val="hlink"/>
                </a:solidFill>
                <a:hlinkClick r:id="rId2"/>
              </a:rPr>
              <a:t>https://landscape.lfenergy.org/fullscreen/</a:t>
            </a:r>
            <a:r>
              <a:rPr lang="en"/>
              <a:t> </a:t>
            </a:r>
            <a:endParaRPr/>
          </a:p>
        </p:txBody>
      </p:sp>
      <p:sp>
        <p:nvSpPr>
          <p:cNvPr id="846" name="Google Shape;846;g245c7d3290b_1_5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245c7d3290b_1_5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245c7d3290b_1_5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g245c7d3290b_1_54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245c7d3290b_1_5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245c7d3290b_1_5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g245c7d3290b_1_54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8.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jp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19.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8.png"/><Relationship Id="rId3" Type="http://schemas.openxmlformats.org/officeDocument/2006/relationships/image" Target="../media/image29.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2.pn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2.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8.png"/><Relationship Id="rId3" Type="http://schemas.openxmlformats.org/officeDocument/2006/relationships/image" Target="../media/image2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1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1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58.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29.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12.png"/><Relationship Id="rId4" Type="http://schemas.openxmlformats.org/officeDocument/2006/relationships/image" Target="../media/image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8.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9.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8.png"/><Relationship Id="rId3" Type="http://schemas.openxmlformats.org/officeDocument/2006/relationships/image" Target="../media/image2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18.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18.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18.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58.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29.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12.png"/><Relationship Id="rId4" Type="http://schemas.openxmlformats.org/officeDocument/2006/relationships/image" Target="../media/image4.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637" name="Shape 637"/>
        <p:cNvGrpSpPr/>
        <p:nvPr/>
      </p:nvGrpSpPr>
      <p:grpSpPr>
        <a:xfrm>
          <a:off x="0" y="0"/>
          <a:ext cx="0" cy="0"/>
          <a:chOff x="0" y="0"/>
          <a:chExt cx="0" cy="0"/>
        </a:xfrm>
      </p:grpSpPr>
      <p:sp>
        <p:nvSpPr>
          <p:cNvPr id="638" name="Google Shape;638;p104"/>
          <p:cNvSpPr/>
          <p:nvPr>
            <p:ph idx="2" type="pic"/>
          </p:nvPr>
        </p:nvSpPr>
        <p:spPr>
          <a:xfrm>
            <a:off x="4572000" y="0"/>
            <a:ext cx="4572000" cy="5143500"/>
          </a:xfrm>
          <a:prstGeom prst="rect">
            <a:avLst/>
          </a:prstGeom>
          <a:solidFill>
            <a:srgbClr val="7F7F7F"/>
          </a:solidFill>
          <a:ln>
            <a:noFill/>
          </a:ln>
        </p:spPr>
      </p:sp>
      <p:sp>
        <p:nvSpPr>
          <p:cNvPr id="639" name="Google Shape;639;p104"/>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40" name="Google Shape;640;p104"/>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641" name="Shape 641"/>
        <p:cNvGrpSpPr/>
        <p:nvPr/>
      </p:nvGrpSpPr>
      <p:grpSpPr>
        <a:xfrm>
          <a:off x="0" y="0"/>
          <a:ext cx="0" cy="0"/>
          <a:chOff x="0" y="0"/>
          <a:chExt cx="0" cy="0"/>
        </a:xfrm>
      </p:grpSpPr>
      <p:sp>
        <p:nvSpPr>
          <p:cNvPr id="642" name="Google Shape;642;p10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3" name="Google Shape;643;p10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44" name="Google Shape;644;p10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645" name="Google Shape;645;p105"/>
          <p:cNvSpPr/>
          <p:nvPr>
            <p:ph idx="2" type="pic"/>
          </p:nvPr>
        </p:nvSpPr>
        <p:spPr>
          <a:xfrm>
            <a:off x="-5" y="-37"/>
            <a:ext cx="2786400" cy="1025700"/>
          </a:xfrm>
          <a:prstGeom prst="rect">
            <a:avLst/>
          </a:prstGeom>
          <a:noFill/>
          <a:ln>
            <a:noFill/>
          </a:ln>
        </p:spPr>
      </p:sp>
      <p:sp>
        <p:nvSpPr>
          <p:cNvPr id="646" name="Google Shape;646;p105"/>
          <p:cNvSpPr/>
          <p:nvPr>
            <p:ph idx="3" type="pic"/>
          </p:nvPr>
        </p:nvSpPr>
        <p:spPr>
          <a:xfrm>
            <a:off x="5465475" y="1135388"/>
            <a:ext cx="3483900" cy="2273700"/>
          </a:xfrm>
          <a:prstGeom prst="rect">
            <a:avLst/>
          </a:prstGeom>
          <a:noFill/>
          <a:ln>
            <a:noFill/>
          </a:ln>
        </p:spPr>
      </p:sp>
      <p:sp>
        <p:nvSpPr>
          <p:cNvPr id="647" name="Google Shape;647;p10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648" name="Google Shape;648;p10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649" name="Google Shape;649;p10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650" name="Google Shape;650;p10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651" name="Shape 651"/>
        <p:cNvGrpSpPr/>
        <p:nvPr/>
      </p:nvGrpSpPr>
      <p:grpSpPr>
        <a:xfrm>
          <a:off x="0" y="0"/>
          <a:ext cx="0" cy="0"/>
          <a:chOff x="0" y="0"/>
          <a:chExt cx="0" cy="0"/>
        </a:xfrm>
      </p:grpSpPr>
      <p:sp>
        <p:nvSpPr>
          <p:cNvPr id="652" name="Google Shape;652;p106"/>
          <p:cNvSpPr/>
          <p:nvPr>
            <p:ph idx="2" type="pic"/>
          </p:nvPr>
        </p:nvSpPr>
        <p:spPr>
          <a:xfrm>
            <a:off x="0" y="0"/>
            <a:ext cx="9144000" cy="5143500"/>
          </a:xfrm>
          <a:prstGeom prst="rect">
            <a:avLst/>
          </a:prstGeom>
          <a:noFill/>
          <a:ln>
            <a:noFill/>
          </a:ln>
        </p:spPr>
      </p:sp>
      <p:sp>
        <p:nvSpPr>
          <p:cNvPr id="653" name="Google Shape;653;p10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654" name="Shape 654"/>
        <p:cNvGrpSpPr/>
        <p:nvPr/>
      </p:nvGrpSpPr>
      <p:grpSpPr>
        <a:xfrm>
          <a:off x="0" y="0"/>
          <a:ext cx="0" cy="0"/>
          <a:chOff x="0" y="0"/>
          <a:chExt cx="0" cy="0"/>
        </a:xfrm>
      </p:grpSpPr>
      <p:sp>
        <p:nvSpPr>
          <p:cNvPr id="655" name="Google Shape;655;p107"/>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656" name="Shape 656"/>
        <p:cNvGrpSpPr/>
        <p:nvPr/>
      </p:nvGrpSpPr>
      <p:grpSpPr>
        <a:xfrm>
          <a:off x="0" y="0"/>
          <a:ext cx="0" cy="0"/>
          <a:chOff x="0" y="0"/>
          <a:chExt cx="0" cy="0"/>
        </a:xfrm>
      </p:grpSpPr>
      <p:sp>
        <p:nvSpPr>
          <p:cNvPr id="657" name="Google Shape;657;p108"/>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58" name="Google Shape;658;p108"/>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659" name="Shape 659"/>
        <p:cNvGrpSpPr/>
        <p:nvPr/>
      </p:nvGrpSpPr>
      <p:grpSpPr>
        <a:xfrm>
          <a:off x="0" y="0"/>
          <a:ext cx="0" cy="0"/>
          <a:chOff x="0" y="0"/>
          <a:chExt cx="0" cy="0"/>
        </a:xfrm>
      </p:grpSpPr>
      <p:sp>
        <p:nvSpPr>
          <p:cNvPr id="660" name="Google Shape;660;p109"/>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61" name="Google Shape;661;p109"/>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62" name="Google Shape;662;p10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3" name="Shape 663"/>
        <p:cNvGrpSpPr/>
        <p:nvPr/>
      </p:nvGrpSpPr>
      <p:grpSpPr>
        <a:xfrm>
          <a:off x="0" y="0"/>
          <a:ext cx="0" cy="0"/>
          <a:chOff x="0" y="0"/>
          <a:chExt cx="0" cy="0"/>
        </a:xfrm>
      </p:grpSpPr>
      <p:sp>
        <p:nvSpPr>
          <p:cNvPr id="664" name="Google Shape;664;p110"/>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665" name="Google Shape;665;p110"/>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666" name="Google Shape;666;p110"/>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667" name="Google Shape;667;p110"/>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68" name="Google Shape;668;p11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669" name="Google Shape;669;p110"/>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670" name="Google Shape;670;p110"/>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671" name="Shape 671"/>
        <p:cNvGrpSpPr/>
        <p:nvPr/>
      </p:nvGrpSpPr>
      <p:grpSpPr>
        <a:xfrm>
          <a:off x="0" y="0"/>
          <a:ext cx="0" cy="0"/>
          <a:chOff x="0" y="0"/>
          <a:chExt cx="0" cy="0"/>
        </a:xfrm>
      </p:grpSpPr>
      <p:sp>
        <p:nvSpPr>
          <p:cNvPr id="672" name="Google Shape;672;p111"/>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673" name="Google Shape;673;p111"/>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674" name="Shape 674"/>
        <p:cNvGrpSpPr/>
        <p:nvPr/>
      </p:nvGrpSpPr>
      <p:grpSpPr>
        <a:xfrm>
          <a:off x="0" y="0"/>
          <a:ext cx="0" cy="0"/>
          <a:chOff x="0" y="0"/>
          <a:chExt cx="0" cy="0"/>
        </a:xfrm>
      </p:grpSpPr>
      <p:sp>
        <p:nvSpPr>
          <p:cNvPr id="675" name="Google Shape;675;p11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6" name="Google Shape;676;p112"/>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677" name="Google Shape;677;p11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678" name="Google Shape;678;p112"/>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679" name="Google Shape;679;p11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680" name="Google Shape;680;p11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81" name="Google Shape;681;p11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682" name="Google Shape;682;p11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5" name="Shape 145"/>
        <p:cNvGrpSpPr/>
        <p:nvPr/>
      </p:nvGrpSpPr>
      <p:grpSpPr>
        <a:xfrm>
          <a:off x="0" y="0"/>
          <a:ext cx="0" cy="0"/>
          <a:chOff x="0" y="0"/>
          <a:chExt cx="0" cy="0"/>
        </a:xfrm>
      </p:grpSpPr>
      <p:sp>
        <p:nvSpPr>
          <p:cNvPr id="146" name="Google Shape;146;p2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47" name="Google Shape;147;p2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48" name="Google Shape;148;p2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49" name="Google Shape;149;p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0" name="Google Shape;150;p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151" name="Google Shape;151;p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52" name="Google Shape;152;p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153" name="Shape 153"/>
        <p:cNvGrpSpPr/>
        <p:nvPr/>
      </p:nvGrpSpPr>
      <p:grpSpPr>
        <a:xfrm>
          <a:off x="0" y="0"/>
          <a:ext cx="0" cy="0"/>
          <a:chOff x="0" y="0"/>
          <a:chExt cx="0" cy="0"/>
        </a:xfrm>
      </p:grpSpPr>
      <p:sp>
        <p:nvSpPr>
          <p:cNvPr id="154" name="Google Shape;154;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5" name="Google Shape;155;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6" name="Google Shape;15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61" name="Shape 161"/>
        <p:cNvGrpSpPr/>
        <p:nvPr/>
      </p:nvGrpSpPr>
      <p:grpSpPr>
        <a:xfrm>
          <a:off x="0" y="0"/>
          <a:ext cx="0" cy="0"/>
          <a:chOff x="0" y="0"/>
          <a:chExt cx="0" cy="0"/>
        </a:xfrm>
      </p:grpSpPr>
      <p:sp>
        <p:nvSpPr>
          <p:cNvPr id="162" name="Google Shape;162;p2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7" name="Google Shape;167;p2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8" name="Google Shape;168;p2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9" name="Google Shape;169;p2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70" name="Shape 170"/>
        <p:cNvGrpSpPr/>
        <p:nvPr/>
      </p:nvGrpSpPr>
      <p:grpSpPr>
        <a:xfrm>
          <a:off x="0" y="0"/>
          <a:ext cx="0" cy="0"/>
          <a:chOff x="0" y="0"/>
          <a:chExt cx="0" cy="0"/>
        </a:xfrm>
      </p:grpSpPr>
      <p:sp>
        <p:nvSpPr>
          <p:cNvPr id="171" name="Google Shape;171;p2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72" name="Google Shape;172;p2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173" name="Google Shape;173;p2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74" name="Google Shape;174;p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2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6" name="Google Shape;176;p2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77" name="Google Shape;177;p2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78" name="Shape 178"/>
        <p:cNvGrpSpPr/>
        <p:nvPr/>
      </p:nvGrpSpPr>
      <p:grpSpPr>
        <a:xfrm>
          <a:off x="0" y="0"/>
          <a:ext cx="0" cy="0"/>
          <a:chOff x="0" y="0"/>
          <a:chExt cx="0" cy="0"/>
        </a:xfrm>
      </p:grpSpPr>
      <p:sp>
        <p:nvSpPr>
          <p:cNvPr id="179" name="Google Shape;179;p3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80" name="Google Shape;180;p3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181" name="Google Shape;181;p3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82" name="Google Shape;182;p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83" name="Google Shape;183;p3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3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5" name="Google Shape;185;p3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86" name="Shape 186"/>
        <p:cNvGrpSpPr/>
        <p:nvPr/>
      </p:nvGrpSpPr>
      <p:grpSpPr>
        <a:xfrm>
          <a:off x="0" y="0"/>
          <a:ext cx="0" cy="0"/>
          <a:chOff x="0" y="0"/>
          <a:chExt cx="0" cy="0"/>
        </a:xfrm>
      </p:grpSpPr>
      <p:sp>
        <p:nvSpPr>
          <p:cNvPr id="187" name="Google Shape;187;p3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3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89" name="Google Shape;189;p3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190" name="Google Shape;190;p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91" name="Google Shape;191;p3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92" name="Shape 192"/>
        <p:cNvGrpSpPr/>
        <p:nvPr/>
      </p:nvGrpSpPr>
      <p:grpSpPr>
        <a:xfrm>
          <a:off x="0" y="0"/>
          <a:ext cx="0" cy="0"/>
          <a:chOff x="0" y="0"/>
          <a:chExt cx="0" cy="0"/>
        </a:xfrm>
      </p:grpSpPr>
      <p:sp>
        <p:nvSpPr>
          <p:cNvPr id="193" name="Google Shape;193;p3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3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95" name="Google Shape;195;p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96" name="Google Shape;196;p3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97" name="Shape 197"/>
        <p:cNvGrpSpPr/>
        <p:nvPr/>
      </p:nvGrpSpPr>
      <p:grpSpPr>
        <a:xfrm>
          <a:off x="0" y="0"/>
          <a:ext cx="0" cy="0"/>
          <a:chOff x="0" y="0"/>
          <a:chExt cx="0" cy="0"/>
        </a:xfrm>
      </p:grpSpPr>
      <p:sp>
        <p:nvSpPr>
          <p:cNvPr id="198" name="Google Shape;198;p3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0" name="Google Shape;200;p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01" name="Google Shape;201;p3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2" name="Shape 202"/>
        <p:cNvGrpSpPr/>
        <p:nvPr/>
      </p:nvGrpSpPr>
      <p:grpSpPr>
        <a:xfrm>
          <a:off x="0" y="0"/>
          <a:ext cx="0" cy="0"/>
          <a:chOff x="0" y="0"/>
          <a:chExt cx="0" cy="0"/>
        </a:xfrm>
      </p:grpSpPr>
      <p:sp>
        <p:nvSpPr>
          <p:cNvPr id="203" name="Google Shape;203;p3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04" name="Google Shape;204;p3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05" name="Google Shape;205;p3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06" name="Google Shape;206;p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207" name="Google Shape;207;p34"/>
          <p:cNvGrpSpPr/>
          <p:nvPr/>
        </p:nvGrpSpPr>
        <p:grpSpPr>
          <a:xfrm>
            <a:off x="6971838" y="-12"/>
            <a:ext cx="2174881" cy="1450030"/>
            <a:chOff x="6098378" y="5"/>
            <a:chExt cx="3045625" cy="2030570"/>
          </a:xfrm>
        </p:grpSpPr>
        <p:sp>
          <p:nvSpPr>
            <p:cNvPr id="208" name="Google Shape;208;p3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3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3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3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12" name="Google Shape;212;p3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213" name="Google Shape;213;p3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4" name="Shape 214"/>
        <p:cNvGrpSpPr/>
        <p:nvPr/>
      </p:nvGrpSpPr>
      <p:grpSpPr>
        <a:xfrm>
          <a:off x="0" y="0"/>
          <a:ext cx="0" cy="0"/>
          <a:chOff x="0" y="0"/>
          <a:chExt cx="0" cy="0"/>
        </a:xfrm>
      </p:grpSpPr>
      <p:sp>
        <p:nvSpPr>
          <p:cNvPr id="215" name="Google Shape;215;p3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3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3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18" name="Google Shape;218;p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19" name="Google Shape;219;p3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3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221" name="Google Shape;221;p3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2" name="Shape 222"/>
        <p:cNvGrpSpPr/>
        <p:nvPr/>
      </p:nvGrpSpPr>
      <p:grpSpPr>
        <a:xfrm>
          <a:off x="0" y="0"/>
          <a:ext cx="0" cy="0"/>
          <a:chOff x="0" y="0"/>
          <a:chExt cx="0" cy="0"/>
        </a:xfrm>
      </p:grpSpPr>
      <p:sp>
        <p:nvSpPr>
          <p:cNvPr id="223" name="Google Shape;223;p3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4" name="Google Shape;224;p3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25" name="Google Shape;225;p3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26" name="Shape 226"/>
        <p:cNvGrpSpPr/>
        <p:nvPr/>
      </p:nvGrpSpPr>
      <p:grpSpPr>
        <a:xfrm>
          <a:off x="0" y="0"/>
          <a:ext cx="0" cy="0"/>
          <a:chOff x="0" y="0"/>
          <a:chExt cx="0" cy="0"/>
        </a:xfrm>
      </p:grpSpPr>
      <p:sp>
        <p:nvSpPr>
          <p:cNvPr id="227" name="Google Shape;227;p3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3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29" name="Google Shape;229;p3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230" name="Google Shape;230;p3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231" name="Google Shape;231;p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32" name="Google Shape;232;p3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33" name="Google Shape;233;p3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234" name="Shape 234"/>
        <p:cNvGrpSpPr/>
        <p:nvPr/>
      </p:nvGrpSpPr>
      <p:grpSpPr>
        <a:xfrm>
          <a:off x="0" y="0"/>
          <a:ext cx="0" cy="0"/>
          <a:chOff x="0" y="0"/>
          <a:chExt cx="0" cy="0"/>
        </a:xfrm>
      </p:grpSpPr>
      <p:grpSp>
        <p:nvGrpSpPr>
          <p:cNvPr id="235" name="Google Shape;235;p38"/>
          <p:cNvGrpSpPr/>
          <p:nvPr/>
        </p:nvGrpSpPr>
        <p:grpSpPr>
          <a:xfrm>
            <a:off x="6098378" y="5"/>
            <a:ext cx="3045625" cy="2030570"/>
            <a:chOff x="6098378" y="5"/>
            <a:chExt cx="3045625" cy="2030570"/>
          </a:xfrm>
        </p:grpSpPr>
        <p:sp>
          <p:nvSpPr>
            <p:cNvPr id="236" name="Google Shape;236;p3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38"/>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38"/>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38"/>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0" name="Google Shape;240;p38"/>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41" name="Google Shape;241;p38"/>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242" name="Google Shape;242;p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43" name="Google Shape;243;p38"/>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244" name="Shape 244"/>
        <p:cNvGrpSpPr/>
        <p:nvPr/>
      </p:nvGrpSpPr>
      <p:grpSpPr>
        <a:xfrm>
          <a:off x="0" y="0"/>
          <a:ext cx="0" cy="0"/>
          <a:chOff x="0" y="0"/>
          <a:chExt cx="0" cy="0"/>
        </a:xfrm>
      </p:grpSpPr>
      <p:grpSp>
        <p:nvGrpSpPr>
          <p:cNvPr id="245" name="Google Shape;245;p39"/>
          <p:cNvGrpSpPr/>
          <p:nvPr/>
        </p:nvGrpSpPr>
        <p:grpSpPr>
          <a:xfrm>
            <a:off x="6098378" y="5"/>
            <a:ext cx="3045625" cy="2030570"/>
            <a:chOff x="6098378" y="5"/>
            <a:chExt cx="3045625" cy="2030570"/>
          </a:xfrm>
        </p:grpSpPr>
        <p:sp>
          <p:nvSpPr>
            <p:cNvPr id="246" name="Google Shape;246;p3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3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3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3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0" name="Google Shape;250;p3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51" name="Google Shape;251;p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52" name="Google Shape;252;p3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253" name="Google Shape;253;p3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4" name="Shape 254"/>
        <p:cNvGrpSpPr/>
        <p:nvPr/>
      </p:nvGrpSpPr>
      <p:grpSpPr>
        <a:xfrm>
          <a:off x="0" y="0"/>
          <a:ext cx="0" cy="0"/>
          <a:chOff x="0" y="0"/>
          <a:chExt cx="0" cy="0"/>
        </a:xfrm>
      </p:grpSpPr>
      <p:sp>
        <p:nvSpPr>
          <p:cNvPr id="255" name="Google Shape;255;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56" name="Shape 256"/>
        <p:cNvGrpSpPr/>
        <p:nvPr/>
      </p:nvGrpSpPr>
      <p:grpSpPr>
        <a:xfrm>
          <a:off x="0" y="0"/>
          <a:ext cx="0" cy="0"/>
          <a:chOff x="0" y="0"/>
          <a:chExt cx="0" cy="0"/>
        </a:xfrm>
      </p:grpSpPr>
      <p:sp>
        <p:nvSpPr>
          <p:cNvPr id="257" name="Google Shape;257;p4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4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4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4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4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4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3" name="Google Shape;263;p41"/>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264" name="Google Shape;264;p41"/>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265" name="Google Shape;265;p41"/>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6" name="Shape 266"/>
        <p:cNvGrpSpPr/>
        <p:nvPr/>
      </p:nvGrpSpPr>
      <p:grpSpPr>
        <a:xfrm>
          <a:off x="0" y="0"/>
          <a:ext cx="0" cy="0"/>
          <a:chOff x="0" y="0"/>
          <a:chExt cx="0" cy="0"/>
        </a:xfrm>
      </p:grpSpPr>
      <p:sp>
        <p:nvSpPr>
          <p:cNvPr id="267" name="Google Shape;267;p42"/>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268" name="Google Shape;268;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269" name="Shape 269"/>
        <p:cNvGrpSpPr/>
        <p:nvPr/>
      </p:nvGrpSpPr>
      <p:grpSpPr>
        <a:xfrm>
          <a:off x="0" y="0"/>
          <a:ext cx="0" cy="0"/>
          <a:chOff x="0" y="0"/>
          <a:chExt cx="0" cy="0"/>
        </a:xfrm>
      </p:grpSpPr>
      <p:sp>
        <p:nvSpPr>
          <p:cNvPr id="270" name="Google Shape;270;p43"/>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71" name="Google Shape;271;p43"/>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272" name="Shape 272"/>
        <p:cNvGrpSpPr/>
        <p:nvPr/>
      </p:nvGrpSpPr>
      <p:grpSpPr>
        <a:xfrm>
          <a:off x="0" y="0"/>
          <a:ext cx="0" cy="0"/>
          <a:chOff x="0" y="0"/>
          <a:chExt cx="0" cy="0"/>
        </a:xfrm>
      </p:grpSpPr>
      <p:sp>
        <p:nvSpPr>
          <p:cNvPr id="273" name="Google Shape;273;p44"/>
          <p:cNvSpPr/>
          <p:nvPr>
            <p:ph idx="2" type="pic"/>
          </p:nvPr>
        </p:nvSpPr>
        <p:spPr>
          <a:xfrm>
            <a:off x="4572000" y="0"/>
            <a:ext cx="4572000" cy="5143500"/>
          </a:xfrm>
          <a:prstGeom prst="rect">
            <a:avLst/>
          </a:prstGeom>
          <a:solidFill>
            <a:srgbClr val="7F7F7F"/>
          </a:solidFill>
          <a:ln>
            <a:noFill/>
          </a:ln>
        </p:spPr>
      </p:sp>
      <p:sp>
        <p:nvSpPr>
          <p:cNvPr id="274" name="Google Shape;274;p44"/>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75" name="Google Shape;275;p44"/>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76" name="Shape 276"/>
        <p:cNvGrpSpPr/>
        <p:nvPr/>
      </p:nvGrpSpPr>
      <p:grpSpPr>
        <a:xfrm>
          <a:off x="0" y="0"/>
          <a:ext cx="0" cy="0"/>
          <a:chOff x="0" y="0"/>
          <a:chExt cx="0" cy="0"/>
        </a:xfrm>
      </p:grpSpPr>
      <p:sp>
        <p:nvSpPr>
          <p:cNvPr id="277" name="Google Shape;277;p4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8" name="Google Shape;278;p4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279" name="Google Shape;279;p45"/>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0" name="Google Shape;280;p4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281" name="Shape 281"/>
        <p:cNvGrpSpPr/>
        <p:nvPr/>
      </p:nvGrpSpPr>
      <p:grpSpPr>
        <a:xfrm>
          <a:off x="0" y="0"/>
          <a:ext cx="0" cy="0"/>
          <a:chOff x="0" y="0"/>
          <a:chExt cx="0" cy="0"/>
        </a:xfrm>
      </p:grpSpPr>
      <p:sp>
        <p:nvSpPr>
          <p:cNvPr id="282" name="Google Shape;282;p46"/>
          <p:cNvSpPr/>
          <p:nvPr>
            <p:ph idx="2" type="pic"/>
          </p:nvPr>
        </p:nvSpPr>
        <p:spPr>
          <a:xfrm>
            <a:off x="4572000" y="0"/>
            <a:ext cx="4572000" cy="5143500"/>
          </a:xfrm>
          <a:prstGeom prst="rect">
            <a:avLst/>
          </a:prstGeom>
          <a:solidFill>
            <a:srgbClr val="7F7F7F"/>
          </a:solidFill>
          <a:ln>
            <a:noFill/>
          </a:ln>
        </p:spPr>
      </p:sp>
      <p:sp>
        <p:nvSpPr>
          <p:cNvPr id="283" name="Google Shape;283;p46"/>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84" name="Google Shape;284;p46"/>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285" name="Shape 285"/>
        <p:cNvGrpSpPr/>
        <p:nvPr/>
      </p:nvGrpSpPr>
      <p:grpSpPr>
        <a:xfrm>
          <a:off x="0" y="0"/>
          <a:ext cx="0" cy="0"/>
          <a:chOff x="0" y="0"/>
          <a:chExt cx="0" cy="0"/>
        </a:xfrm>
      </p:grpSpPr>
      <p:sp>
        <p:nvSpPr>
          <p:cNvPr id="286" name="Google Shape;286;p47"/>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7" name="Google Shape;287;p47"/>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88" name="Google Shape;288;p47"/>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89" name="Google Shape;289;p47"/>
          <p:cNvSpPr/>
          <p:nvPr>
            <p:ph idx="2" type="pic"/>
          </p:nvPr>
        </p:nvSpPr>
        <p:spPr>
          <a:xfrm>
            <a:off x="-5" y="-37"/>
            <a:ext cx="2786400" cy="1025700"/>
          </a:xfrm>
          <a:prstGeom prst="rect">
            <a:avLst/>
          </a:prstGeom>
          <a:noFill/>
          <a:ln>
            <a:noFill/>
          </a:ln>
        </p:spPr>
      </p:sp>
      <p:sp>
        <p:nvSpPr>
          <p:cNvPr id="290" name="Google Shape;290;p47"/>
          <p:cNvSpPr/>
          <p:nvPr>
            <p:ph idx="3" type="pic"/>
          </p:nvPr>
        </p:nvSpPr>
        <p:spPr>
          <a:xfrm>
            <a:off x="5465475" y="1135388"/>
            <a:ext cx="3483900" cy="2273700"/>
          </a:xfrm>
          <a:prstGeom prst="rect">
            <a:avLst/>
          </a:prstGeom>
          <a:noFill/>
          <a:ln>
            <a:noFill/>
          </a:ln>
        </p:spPr>
      </p:sp>
      <p:sp>
        <p:nvSpPr>
          <p:cNvPr id="291" name="Google Shape;291;p47"/>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292" name="Google Shape;292;p47"/>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293" name="Google Shape;293;p47"/>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294" name="Google Shape;294;p4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295" name="Shape 295"/>
        <p:cNvGrpSpPr/>
        <p:nvPr/>
      </p:nvGrpSpPr>
      <p:grpSpPr>
        <a:xfrm>
          <a:off x="0" y="0"/>
          <a:ext cx="0" cy="0"/>
          <a:chOff x="0" y="0"/>
          <a:chExt cx="0" cy="0"/>
        </a:xfrm>
      </p:grpSpPr>
      <p:sp>
        <p:nvSpPr>
          <p:cNvPr id="296" name="Google Shape;296;p48"/>
          <p:cNvSpPr/>
          <p:nvPr>
            <p:ph idx="2" type="pic"/>
          </p:nvPr>
        </p:nvSpPr>
        <p:spPr>
          <a:xfrm>
            <a:off x="0" y="0"/>
            <a:ext cx="9144000" cy="5143500"/>
          </a:xfrm>
          <a:prstGeom prst="rect">
            <a:avLst/>
          </a:prstGeom>
          <a:noFill/>
          <a:ln>
            <a:noFill/>
          </a:ln>
        </p:spPr>
      </p:sp>
      <p:sp>
        <p:nvSpPr>
          <p:cNvPr id="297" name="Google Shape;297;p48"/>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298" name="Shape 298"/>
        <p:cNvGrpSpPr/>
        <p:nvPr/>
      </p:nvGrpSpPr>
      <p:grpSpPr>
        <a:xfrm>
          <a:off x="0" y="0"/>
          <a:ext cx="0" cy="0"/>
          <a:chOff x="0" y="0"/>
          <a:chExt cx="0" cy="0"/>
        </a:xfrm>
      </p:grpSpPr>
      <p:sp>
        <p:nvSpPr>
          <p:cNvPr id="299" name="Google Shape;299;p49"/>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300" name="Shape 300"/>
        <p:cNvGrpSpPr/>
        <p:nvPr/>
      </p:nvGrpSpPr>
      <p:grpSpPr>
        <a:xfrm>
          <a:off x="0" y="0"/>
          <a:ext cx="0" cy="0"/>
          <a:chOff x="0" y="0"/>
          <a:chExt cx="0" cy="0"/>
        </a:xfrm>
      </p:grpSpPr>
      <p:sp>
        <p:nvSpPr>
          <p:cNvPr id="301" name="Google Shape;301;p50"/>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2" name="Google Shape;302;p50"/>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303" name="Shape 303"/>
        <p:cNvGrpSpPr/>
        <p:nvPr/>
      </p:nvGrpSpPr>
      <p:grpSpPr>
        <a:xfrm>
          <a:off x="0" y="0"/>
          <a:ext cx="0" cy="0"/>
          <a:chOff x="0" y="0"/>
          <a:chExt cx="0" cy="0"/>
        </a:xfrm>
      </p:grpSpPr>
      <p:sp>
        <p:nvSpPr>
          <p:cNvPr id="304" name="Google Shape;304;p51"/>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05" name="Google Shape;305;p51"/>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06" name="Google Shape;306;p5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 name="Shape 307"/>
        <p:cNvGrpSpPr/>
        <p:nvPr/>
      </p:nvGrpSpPr>
      <p:grpSpPr>
        <a:xfrm>
          <a:off x="0" y="0"/>
          <a:ext cx="0" cy="0"/>
          <a:chOff x="0" y="0"/>
          <a:chExt cx="0" cy="0"/>
        </a:xfrm>
      </p:grpSpPr>
      <p:sp>
        <p:nvSpPr>
          <p:cNvPr id="308" name="Google Shape;308;p5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309" name="Google Shape;309;p5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310" name="Google Shape;310;p5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311" name="Google Shape;311;p5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12" name="Google Shape;312;p5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313" name="Google Shape;313;p5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314" name="Google Shape;314;p5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315" name="Shape 315"/>
        <p:cNvGrpSpPr/>
        <p:nvPr/>
      </p:nvGrpSpPr>
      <p:grpSpPr>
        <a:xfrm>
          <a:off x="0" y="0"/>
          <a:ext cx="0" cy="0"/>
          <a:chOff x="0" y="0"/>
          <a:chExt cx="0" cy="0"/>
        </a:xfrm>
      </p:grpSpPr>
      <p:sp>
        <p:nvSpPr>
          <p:cNvPr id="316" name="Google Shape;316;p53"/>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317" name="Google Shape;317;p53"/>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318" name="Shape 318"/>
        <p:cNvGrpSpPr/>
        <p:nvPr/>
      </p:nvGrpSpPr>
      <p:grpSpPr>
        <a:xfrm>
          <a:off x="0" y="0"/>
          <a:ext cx="0" cy="0"/>
          <a:chOff x="0" y="0"/>
          <a:chExt cx="0" cy="0"/>
        </a:xfrm>
      </p:grpSpPr>
      <p:sp>
        <p:nvSpPr>
          <p:cNvPr id="319" name="Google Shape;319;p5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0" name="Google Shape;320;p54"/>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321" name="Google Shape;321;p5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322" name="Google Shape;322;p54"/>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323" name="Google Shape;323;p5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24" name="Google Shape;324;p5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325" name="Google Shape;325;p5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326" name="Google Shape;326;p5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331" name="Shape 331"/>
        <p:cNvGrpSpPr/>
        <p:nvPr/>
      </p:nvGrpSpPr>
      <p:grpSpPr>
        <a:xfrm>
          <a:off x="0" y="0"/>
          <a:ext cx="0" cy="0"/>
          <a:chOff x="0" y="0"/>
          <a:chExt cx="0" cy="0"/>
        </a:xfrm>
      </p:grpSpPr>
      <p:sp>
        <p:nvSpPr>
          <p:cNvPr id="332" name="Google Shape;332;p5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5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5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5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5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7" name="Google Shape;337;p5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338" name="Google Shape;338;p5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9" name="Google Shape;339;p56"/>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340" name="Shape 340"/>
        <p:cNvGrpSpPr/>
        <p:nvPr/>
      </p:nvGrpSpPr>
      <p:grpSpPr>
        <a:xfrm>
          <a:off x="0" y="0"/>
          <a:ext cx="0" cy="0"/>
          <a:chOff x="0" y="0"/>
          <a:chExt cx="0" cy="0"/>
        </a:xfrm>
      </p:grpSpPr>
      <p:sp>
        <p:nvSpPr>
          <p:cNvPr id="341" name="Google Shape;341;p5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42" name="Google Shape;342;p5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43" name="Google Shape;343;p5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44" name="Google Shape;344;p5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45" name="Google Shape;345;p5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6" name="Google Shape;346;p57"/>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47" name="Google Shape;347;p57"/>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48" name="Shape 348"/>
        <p:cNvGrpSpPr/>
        <p:nvPr/>
      </p:nvGrpSpPr>
      <p:grpSpPr>
        <a:xfrm>
          <a:off x="0" y="0"/>
          <a:ext cx="0" cy="0"/>
          <a:chOff x="0" y="0"/>
          <a:chExt cx="0" cy="0"/>
        </a:xfrm>
      </p:grpSpPr>
      <p:sp>
        <p:nvSpPr>
          <p:cNvPr id="349" name="Google Shape;349;p5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50" name="Google Shape;350;p5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51" name="Google Shape;351;p5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52" name="Google Shape;352;p5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53" name="Google Shape;353;p58"/>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58"/>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5" name="Google Shape;355;p58"/>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56" name="Shape 356"/>
        <p:cNvGrpSpPr/>
        <p:nvPr/>
      </p:nvGrpSpPr>
      <p:grpSpPr>
        <a:xfrm>
          <a:off x="0" y="0"/>
          <a:ext cx="0" cy="0"/>
          <a:chOff x="0" y="0"/>
          <a:chExt cx="0" cy="0"/>
        </a:xfrm>
      </p:grpSpPr>
      <p:sp>
        <p:nvSpPr>
          <p:cNvPr id="357" name="Google Shape;357;p5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5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59" name="Google Shape;359;p5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60" name="Google Shape;360;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61" name="Google Shape;361;p59"/>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62" name="Shape 362"/>
        <p:cNvGrpSpPr/>
        <p:nvPr/>
      </p:nvGrpSpPr>
      <p:grpSpPr>
        <a:xfrm>
          <a:off x="0" y="0"/>
          <a:ext cx="0" cy="0"/>
          <a:chOff x="0" y="0"/>
          <a:chExt cx="0" cy="0"/>
        </a:xfrm>
      </p:grpSpPr>
      <p:sp>
        <p:nvSpPr>
          <p:cNvPr id="363" name="Google Shape;363;p6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60"/>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65" name="Google Shape;365;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66" name="Google Shape;366;p60"/>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367" name="Shape 367"/>
        <p:cNvGrpSpPr/>
        <p:nvPr/>
      </p:nvGrpSpPr>
      <p:grpSpPr>
        <a:xfrm>
          <a:off x="0" y="0"/>
          <a:ext cx="0" cy="0"/>
          <a:chOff x="0" y="0"/>
          <a:chExt cx="0" cy="0"/>
        </a:xfrm>
      </p:grpSpPr>
      <p:sp>
        <p:nvSpPr>
          <p:cNvPr id="368" name="Google Shape;368;p6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6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70" name="Google Shape;370;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71" name="Google Shape;371;p6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2" name="Shape 372"/>
        <p:cNvGrpSpPr/>
        <p:nvPr/>
      </p:nvGrpSpPr>
      <p:grpSpPr>
        <a:xfrm>
          <a:off x="0" y="0"/>
          <a:ext cx="0" cy="0"/>
          <a:chOff x="0" y="0"/>
          <a:chExt cx="0" cy="0"/>
        </a:xfrm>
      </p:grpSpPr>
      <p:sp>
        <p:nvSpPr>
          <p:cNvPr id="373" name="Google Shape;373;p62"/>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74" name="Google Shape;374;p62"/>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75" name="Google Shape;375;p62"/>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76" name="Google Shape;376;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377" name="Google Shape;377;p62"/>
          <p:cNvGrpSpPr/>
          <p:nvPr/>
        </p:nvGrpSpPr>
        <p:grpSpPr>
          <a:xfrm>
            <a:off x="6971838" y="-12"/>
            <a:ext cx="2174881" cy="1450030"/>
            <a:chOff x="6098378" y="5"/>
            <a:chExt cx="3045625" cy="2030570"/>
          </a:xfrm>
        </p:grpSpPr>
        <p:sp>
          <p:nvSpPr>
            <p:cNvPr id="378" name="Google Shape;378;p6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62"/>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62"/>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62"/>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82" name="Google Shape;382;p62"/>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383" name="Google Shape;383;p6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4" name="Shape 384"/>
        <p:cNvGrpSpPr/>
        <p:nvPr/>
      </p:nvGrpSpPr>
      <p:grpSpPr>
        <a:xfrm>
          <a:off x="0" y="0"/>
          <a:ext cx="0" cy="0"/>
          <a:chOff x="0" y="0"/>
          <a:chExt cx="0" cy="0"/>
        </a:xfrm>
      </p:grpSpPr>
      <p:sp>
        <p:nvSpPr>
          <p:cNvPr id="385" name="Google Shape;385;p6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6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6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88" name="Google Shape;388;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89" name="Google Shape;389;p6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391" name="Google Shape;391;p6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2" name="Shape 392"/>
        <p:cNvGrpSpPr/>
        <p:nvPr/>
      </p:nvGrpSpPr>
      <p:grpSpPr>
        <a:xfrm>
          <a:off x="0" y="0"/>
          <a:ext cx="0" cy="0"/>
          <a:chOff x="0" y="0"/>
          <a:chExt cx="0" cy="0"/>
        </a:xfrm>
      </p:grpSpPr>
      <p:sp>
        <p:nvSpPr>
          <p:cNvPr id="393" name="Google Shape;393;p6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94" name="Google Shape;394;p6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95" name="Google Shape;395;p6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6" name="Shape 396"/>
        <p:cNvGrpSpPr/>
        <p:nvPr/>
      </p:nvGrpSpPr>
      <p:grpSpPr>
        <a:xfrm>
          <a:off x="0" y="0"/>
          <a:ext cx="0" cy="0"/>
          <a:chOff x="0" y="0"/>
          <a:chExt cx="0" cy="0"/>
        </a:xfrm>
      </p:grpSpPr>
      <p:sp>
        <p:nvSpPr>
          <p:cNvPr id="397" name="Google Shape;397;p65"/>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65"/>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399" name="Google Shape;399;p65"/>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400" name="Google Shape;400;p65"/>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01" name="Google Shape;401;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02" name="Google Shape;402;p65"/>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03" name="Google Shape;403;p65"/>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404" name="Shape 404"/>
        <p:cNvGrpSpPr/>
        <p:nvPr/>
      </p:nvGrpSpPr>
      <p:grpSpPr>
        <a:xfrm>
          <a:off x="0" y="0"/>
          <a:ext cx="0" cy="0"/>
          <a:chOff x="0" y="0"/>
          <a:chExt cx="0" cy="0"/>
        </a:xfrm>
      </p:grpSpPr>
      <p:sp>
        <p:nvSpPr>
          <p:cNvPr id="405" name="Google Shape;405;p66"/>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66"/>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07" name="Google Shape;407;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08" name="Google Shape;408;p66"/>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09" name="Google Shape;409;p66"/>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410" name="Google Shape;410;p66"/>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411" name="Google Shape;411;p66"/>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12" name="Shape 412"/>
        <p:cNvGrpSpPr/>
        <p:nvPr/>
      </p:nvGrpSpPr>
      <p:grpSpPr>
        <a:xfrm>
          <a:off x="0" y="0"/>
          <a:ext cx="0" cy="0"/>
          <a:chOff x="0" y="0"/>
          <a:chExt cx="0" cy="0"/>
        </a:xfrm>
      </p:grpSpPr>
      <p:grpSp>
        <p:nvGrpSpPr>
          <p:cNvPr id="413" name="Google Shape;413;p67"/>
          <p:cNvGrpSpPr/>
          <p:nvPr/>
        </p:nvGrpSpPr>
        <p:grpSpPr>
          <a:xfrm>
            <a:off x="6098378" y="5"/>
            <a:ext cx="3045625" cy="2030570"/>
            <a:chOff x="6098378" y="5"/>
            <a:chExt cx="3045625" cy="2030570"/>
          </a:xfrm>
        </p:grpSpPr>
        <p:sp>
          <p:nvSpPr>
            <p:cNvPr id="414" name="Google Shape;414;p67"/>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6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67"/>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67"/>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8" name="Google Shape;418;p67"/>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19" name="Google Shape;419;p67"/>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420" name="Google Shape;420;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21" name="Google Shape;421;p67"/>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422" name="Shape 422"/>
        <p:cNvGrpSpPr/>
        <p:nvPr/>
      </p:nvGrpSpPr>
      <p:grpSpPr>
        <a:xfrm>
          <a:off x="0" y="0"/>
          <a:ext cx="0" cy="0"/>
          <a:chOff x="0" y="0"/>
          <a:chExt cx="0" cy="0"/>
        </a:xfrm>
      </p:grpSpPr>
      <p:grpSp>
        <p:nvGrpSpPr>
          <p:cNvPr id="423" name="Google Shape;423;p68"/>
          <p:cNvGrpSpPr/>
          <p:nvPr/>
        </p:nvGrpSpPr>
        <p:grpSpPr>
          <a:xfrm>
            <a:off x="6098378" y="5"/>
            <a:ext cx="3045625" cy="2030570"/>
            <a:chOff x="6098378" y="5"/>
            <a:chExt cx="3045625" cy="2030570"/>
          </a:xfrm>
        </p:grpSpPr>
        <p:sp>
          <p:nvSpPr>
            <p:cNvPr id="424" name="Google Shape;424;p6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68"/>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68"/>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68"/>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8" name="Google Shape;428;p68"/>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29" name="Google Shape;429;p6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30" name="Google Shape;430;p68"/>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431" name="Google Shape;431;p68"/>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2" name="Shape 432"/>
        <p:cNvGrpSpPr/>
        <p:nvPr/>
      </p:nvGrpSpPr>
      <p:grpSpPr>
        <a:xfrm>
          <a:off x="0" y="0"/>
          <a:ext cx="0" cy="0"/>
          <a:chOff x="0" y="0"/>
          <a:chExt cx="0" cy="0"/>
        </a:xfrm>
      </p:grpSpPr>
      <p:sp>
        <p:nvSpPr>
          <p:cNvPr id="433" name="Google Shape;433;p6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34" name="Shape 434"/>
        <p:cNvGrpSpPr/>
        <p:nvPr/>
      </p:nvGrpSpPr>
      <p:grpSpPr>
        <a:xfrm>
          <a:off x="0" y="0"/>
          <a:ext cx="0" cy="0"/>
          <a:chOff x="0" y="0"/>
          <a:chExt cx="0" cy="0"/>
        </a:xfrm>
      </p:grpSpPr>
      <p:sp>
        <p:nvSpPr>
          <p:cNvPr id="435" name="Google Shape;435;p70"/>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70"/>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70"/>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70"/>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70"/>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70"/>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1" name="Google Shape;441;p70"/>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442" name="Google Shape;442;p70"/>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443" name="Google Shape;443;p70"/>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4" name="Shape 444"/>
        <p:cNvGrpSpPr/>
        <p:nvPr/>
      </p:nvGrpSpPr>
      <p:grpSpPr>
        <a:xfrm>
          <a:off x="0" y="0"/>
          <a:ext cx="0" cy="0"/>
          <a:chOff x="0" y="0"/>
          <a:chExt cx="0" cy="0"/>
        </a:xfrm>
      </p:grpSpPr>
      <p:sp>
        <p:nvSpPr>
          <p:cNvPr id="445" name="Google Shape;445;p71"/>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46" name="Google Shape;446;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447" name="Shape 447"/>
        <p:cNvGrpSpPr/>
        <p:nvPr/>
      </p:nvGrpSpPr>
      <p:grpSpPr>
        <a:xfrm>
          <a:off x="0" y="0"/>
          <a:ext cx="0" cy="0"/>
          <a:chOff x="0" y="0"/>
          <a:chExt cx="0" cy="0"/>
        </a:xfrm>
      </p:grpSpPr>
      <p:sp>
        <p:nvSpPr>
          <p:cNvPr id="448" name="Google Shape;448;p72"/>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49" name="Google Shape;449;p72"/>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450" name="Shape 450"/>
        <p:cNvGrpSpPr/>
        <p:nvPr/>
      </p:nvGrpSpPr>
      <p:grpSpPr>
        <a:xfrm>
          <a:off x="0" y="0"/>
          <a:ext cx="0" cy="0"/>
          <a:chOff x="0" y="0"/>
          <a:chExt cx="0" cy="0"/>
        </a:xfrm>
      </p:grpSpPr>
      <p:sp>
        <p:nvSpPr>
          <p:cNvPr id="451" name="Google Shape;451;p73"/>
          <p:cNvSpPr/>
          <p:nvPr>
            <p:ph idx="2" type="pic"/>
          </p:nvPr>
        </p:nvSpPr>
        <p:spPr>
          <a:xfrm>
            <a:off x="4572000" y="0"/>
            <a:ext cx="4572000" cy="5143500"/>
          </a:xfrm>
          <a:prstGeom prst="rect">
            <a:avLst/>
          </a:prstGeom>
          <a:solidFill>
            <a:srgbClr val="7F7F7F"/>
          </a:solidFill>
          <a:ln>
            <a:noFill/>
          </a:ln>
        </p:spPr>
      </p:sp>
      <p:sp>
        <p:nvSpPr>
          <p:cNvPr id="452" name="Google Shape;452;p73"/>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453" name="Google Shape;453;p73"/>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54" name="Shape 454"/>
        <p:cNvGrpSpPr/>
        <p:nvPr/>
      </p:nvGrpSpPr>
      <p:grpSpPr>
        <a:xfrm>
          <a:off x="0" y="0"/>
          <a:ext cx="0" cy="0"/>
          <a:chOff x="0" y="0"/>
          <a:chExt cx="0" cy="0"/>
        </a:xfrm>
      </p:grpSpPr>
      <p:sp>
        <p:nvSpPr>
          <p:cNvPr id="455" name="Google Shape;455;p7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56" name="Google Shape;456;p7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457" name="Google Shape;457;p74"/>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8" name="Google Shape;458;p74"/>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459" name="Shape 459"/>
        <p:cNvGrpSpPr/>
        <p:nvPr/>
      </p:nvGrpSpPr>
      <p:grpSpPr>
        <a:xfrm>
          <a:off x="0" y="0"/>
          <a:ext cx="0" cy="0"/>
          <a:chOff x="0" y="0"/>
          <a:chExt cx="0" cy="0"/>
        </a:xfrm>
      </p:grpSpPr>
      <p:sp>
        <p:nvSpPr>
          <p:cNvPr id="460" name="Google Shape;460;p75"/>
          <p:cNvSpPr/>
          <p:nvPr>
            <p:ph idx="2" type="pic"/>
          </p:nvPr>
        </p:nvSpPr>
        <p:spPr>
          <a:xfrm>
            <a:off x="4572000" y="0"/>
            <a:ext cx="4572000" cy="5143500"/>
          </a:xfrm>
          <a:prstGeom prst="rect">
            <a:avLst/>
          </a:prstGeom>
          <a:solidFill>
            <a:srgbClr val="7F7F7F"/>
          </a:solidFill>
          <a:ln>
            <a:noFill/>
          </a:ln>
        </p:spPr>
      </p:sp>
      <p:sp>
        <p:nvSpPr>
          <p:cNvPr id="461" name="Google Shape;461;p75"/>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62" name="Google Shape;462;p75"/>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63" name="Shape 463"/>
        <p:cNvGrpSpPr/>
        <p:nvPr/>
      </p:nvGrpSpPr>
      <p:grpSpPr>
        <a:xfrm>
          <a:off x="0" y="0"/>
          <a:ext cx="0" cy="0"/>
          <a:chOff x="0" y="0"/>
          <a:chExt cx="0" cy="0"/>
        </a:xfrm>
      </p:grpSpPr>
      <p:sp>
        <p:nvSpPr>
          <p:cNvPr id="464" name="Google Shape;464;p76"/>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5" name="Google Shape;465;p76"/>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66" name="Google Shape;466;p7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67" name="Google Shape;467;p76"/>
          <p:cNvSpPr/>
          <p:nvPr>
            <p:ph idx="2" type="pic"/>
          </p:nvPr>
        </p:nvSpPr>
        <p:spPr>
          <a:xfrm>
            <a:off x="-5" y="-37"/>
            <a:ext cx="2786400" cy="1025700"/>
          </a:xfrm>
          <a:prstGeom prst="rect">
            <a:avLst/>
          </a:prstGeom>
          <a:noFill/>
          <a:ln>
            <a:noFill/>
          </a:ln>
        </p:spPr>
      </p:sp>
      <p:sp>
        <p:nvSpPr>
          <p:cNvPr id="468" name="Google Shape;468;p76"/>
          <p:cNvSpPr/>
          <p:nvPr>
            <p:ph idx="3" type="pic"/>
          </p:nvPr>
        </p:nvSpPr>
        <p:spPr>
          <a:xfrm>
            <a:off x="5465475" y="1135388"/>
            <a:ext cx="3483900" cy="2273700"/>
          </a:xfrm>
          <a:prstGeom prst="rect">
            <a:avLst/>
          </a:prstGeom>
          <a:noFill/>
          <a:ln>
            <a:noFill/>
          </a:ln>
        </p:spPr>
      </p:sp>
      <p:sp>
        <p:nvSpPr>
          <p:cNvPr id="469" name="Google Shape;469;p76"/>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70" name="Google Shape;470;p76"/>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71" name="Google Shape;471;p76"/>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72" name="Google Shape;472;p7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73" name="Shape 473"/>
        <p:cNvGrpSpPr/>
        <p:nvPr/>
      </p:nvGrpSpPr>
      <p:grpSpPr>
        <a:xfrm>
          <a:off x="0" y="0"/>
          <a:ext cx="0" cy="0"/>
          <a:chOff x="0" y="0"/>
          <a:chExt cx="0" cy="0"/>
        </a:xfrm>
      </p:grpSpPr>
      <p:sp>
        <p:nvSpPr>
          <p:cNvPr id="474" name="Google Shape;474;p77"/>
          <p:cNvSpPr/>
          <p:nvPr>
            <p:ph idx="2" type="pic"/>
          </p:nvPr>
        </p:nvSpPr>
        <p:spPr>
          <a:xfrm>
            <a:off x="0" y="0"/>
            <a:ext cx="9144000" cy="5143500"/>
          </a:xfrm>
          <a:prstGeom prst="rect">
            <a:avLst/>
          </a:prstGeom>
          <a:noFill/>
          <a:ln>
            <a:noFill/>
          </a:ln>
        </p:spPr>
      </p:sp>
      <p:sp>
        <p:nvSpPr>
          <p:cNvPr id="475" name="Google Shape;475;p77"/>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76" name="Shape 476"/>
        <p:cNvGrpSpPr/>
        <p:nvPr/>
      </p:nvGrpSpPr>
      <p:grpSpPr>
        <a:xfrm>
          <a:off x="0" y="0"/>
          <a:ext cx="0" cy="0"/>
          <a:chOff x="0" y="0"/>
          <a:chExt cx="0" cy="0"/>
        </a:xfrm>
      </p:grpSpPr>
      <p:sp>
        <p:nvSpPr>
          <p:cNvPr id="477" name="Google Shape;477;p78"/>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78" name="Shape 478"/>
        <p:cNvGrpSpPr/>
        <p:nvPr/>
      </p:nvGrpSpPr>
      <p:grpSpPr>
        <a:xfrm>
          <a:off x="0" y="0"/>
          <a:ext cx="0" cy="0"/>
          <a:chOff x="0" y="0"/>
          <a:chExt cx="0" cy="0"/>
        </a:xfrm>
      </p:grpSpPr>
      <p:sp>
        <p:nvSpPr>
          <p:cNvPr id="479" name="Google Shape;479;p79"/>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80" name="Google Shape;480;p79"/>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81" name="Shape 481"/>
        <p:cNvGrpSpPr/>
        <p:nvPr/>
      </p:nvGrpSpPr>
      <p:grpSpPr>
        <a:xfrm>
          <a:off x="0" y="0"/>
          <a:ext cx="0" cy="0"/>
          <a:chOff x="0" y="0"/>
          <a:chExt cx="0" cy="0"/>
        </a:xfrm>
      </p:grpSpPr>
      <p:sp>
        <p:nvSpPr>
          <p:cNvPr id="482" name="Google Shape;482;p80"/>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483" name="Google Shape;483;p80"/>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84" name="Google Shape;484;p8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85" name="Shape 485"/>
        <p:cNvGrpSpPr/>
        <p:nvPr/>
      </p:nvGrpSpPr>
      <p:grpSpPr>
        <a:xfrm>
          <a:off x="0" y="0"/>
          <a:ext cx="0" cy="0"/>
          <a:chOff x="0" y="0"/>
          <a:chExt cx="0" cy="0"/>
        </a:xfrm>
      </p:grpSpPr>
      <p:sp>
        <p:nvSpPr>
          <p:cNvPr id="486" name="Google Shape;486;p81"/>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487" name="Google Shape;487;p81"/>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488" name="Google Shape;488;p81"/>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489" name="Google Shape;489;p81"/>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0" name="Google Shape;490;p8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491" name="Google Shape;491;p81"/>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492" name="Google Shape;492;p81"/>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493" name="Shape 493"/>
        <p:cNvGrpSpPr/>
        <p:nvPr/>
      </p:nvGrpSpPr>
      <p:grpSpPr>
        <a:xfrm>
          <a:off x="0" y="0"/>
          <a:ext cx="0" cy="0"/>
          <a:chOff x="0" y="0"/>
          <a:chExt cx="0" cy="0"/>
        </a:xfrm>
      </p:grpSpPr>
      <p:sp>
        <p:nvSpPr>
          <p:cNvPr id="494" name="Google Shape;494;p82"/>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495" name="Google Shape;495;p82"/>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496" name="Shape 496"/>
        <p:cNvGrpSpPr/>
        <p:nvPr/>
      </p:nvGrpSpPr>
      <p:grpSpPr>
        <a:xfrm>
          <a:off x="0" y="0"/>
          <a:ext cx="0" cy="0"/>
          <a:chOff x="0" y="0"/>
          <a:chExt cx="0" cy="0"/>
        </a:xfrm>
      </p:grpSpPr>
      <p:sp>
        <p:nvSpPr>
          <p:cNvPr id="497" name="Google Shape;497;p83"/>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98" name="Google Shape;498;p83"/>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499" name="Google Shape;499;p83"/>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500" name="Google Shape;500;p83"/>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501" name="Google Shape;501;p83"/>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02" name="Google Shape;502;p8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03" name="Google Shape;503;p8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504" name="Google Shape;504;p8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09" name="Shape 509"/>
        <p:cNvGrpSpPr/>
        <p:nvPr/>
      </p:nvGrpSpPr>
      <p:grpSpPr>
        <a:xfrm>
          <a:off x="0" y="0"/>
          <a:ext cx="0" cy="0"/>
          <a:chOff x="0" y="0"/>
          <a:chExt cx="0" cy="0"/>
        </a:xfrm>
      </p:grpSpPr>
      <p:sp>
        <p:nvSpPr>
          <p:cNvPr id="510" name="Google Shape;510;p8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8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8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8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8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5" name="Google Shape;515;p8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516" name="Google Shape;516;p8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7" name="Google Shape;517;p85"/>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18" name="Shape 518"/>
        <p:cNvGrpSpPr/>
        <p:nvPr/>
      </p:nvGrpSpPr>
      <p:grpSpPr>
        <a:xfrm>
          <a:off x="0" y="0"/>
          <a:ext cx="0" cy="0"/>
          <a:chOff x="0" y="0"/>
          <a:chExt cx="0" cy="0"/>
        </a:xfrm>
      </p:grpSpPr>
      <p:sp>
        <p:nvSpPr>
          <p:cNvPr id="519" name="Google Shape;519;p8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20" name="Google Shape;520;p8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521" name="Google Shape;521;p86"/>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22" name="Google Shape;522;p8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23" name="Google Shape;523;p86"/>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4" name="Google Shape;524;p86"/>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525" name="Google Shape;525;p86"/>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526" name="Shape 526"/>
        <p:cNvGrpSpPr/>
        <p:nvPr/>
      </p:nvGrpSpPr>
      <p:grpSpPr>
        <a:xfrm>
          <a:off x="0" y="0"/>
          <a:ext cx="0" cy="0"/>
          <a:chOff x="0" y="0"/>
          <a:chExt cx="0" cy="0"/>
        </a:xfrm>
      </p:grpSpPr>
      <p:sp>
        <p:nvSpPr>
          <p:cNvPr id="527" name="Google Shape;527;p8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28" name="Google Shape;528;p8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529" name="Google Shape;529;p8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30" name="Google Shape;530;p8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31" name="Google Shape;531;p87"/>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87"/>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3" name="Google Shape;533;p87"/>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534" name="Shape 534"/>
        <p:cNvGrpSpPr/>
        <p:nvPr/>
      </p:nvGrpSpPr>
      <p:grpSpPr>
        <a:xfrm>
          <a:off x="0" y="0"/>
          <a:ext cx="0" cy="0"/>
          <a:chOff x="0" y="0"/>
          <a:chExt cx="0" cy="0"/>
        </a:xfrm>
      </p:grpSpPr>
      <p:sp>
        <p:nvSpPr>
          <p:cNvPr id="535" name="Google Shape;535;p8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8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37" name="Google Shape;537;p8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538" name="Google Shape;538;p8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39" name="Google Shape;539;p88"/>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40" name="Shape 540"/>
        <p:cNvGrpSpPr/>
        <p:nvPr/>
      </p:nvGrpSpPr>
      <p:grpSpPr>
        <a:xfrm>
          <a:off x="0" y="0"/>
          <a:ext cx="0" cy="0"/>
          <a:chOff x="0" y="0"/>
          <a:chExt cx="0" cy="0"/>
        </a:xfrm>
      </p:grpSpPr>
      <p:sp>
        <p:nvSpPr>
          <p:cNvPr id="541" name="Google Shape;541;p89"/>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89"/>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43" name="Google Shape;543;p8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44" name="Google Shape;544;p89"/>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545" name="Shape 545"/>
        <p:cNvGrpSpPr/>
        <p:nvPr/>
      </p:nvGrpSpPr>
      <p:grpSpPr>
        <a:xfrm>
          <a:off x="0" y="0"/>
          <a:ext cx="0" cy="0"/>
          <a:chOff x="0" y="0"/>
          <a:chExt cx="0" cy="0"/>
        </a:xfrm>
      </p:grpSpPr>
      <p:sp>
        <p:nvSpPr>
          <p:cNvPr id="546" name="Google Shape;546;p9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9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48" name="Google Shape;548;p9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49" name="Google Shape;549;p9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50" name="Shape 550"/>
        <p:cNvGrpSpPr/>
        <p:nvPr/>
      </p:nvGrpSpPr>
      <p:grpSpPr>
        <a:xfrm>
          <a:off x="0" y="0"/>
          <a:ext cx="0" cy="0"/>
          <a:chOff x="0" y="0"/>
          <a:chExt cx="0" cy="0"/>
        </a:xfrm>
      </p:grpSpPr>
      <p:sp>
        <p:nvSpPr>
          <p:cNvPr id="551" name="Google Shape;551;p9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52" name="Google Shape;552;p9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53" name="Google Shape;553;p9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54" name="Google Shape;554;p9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55" name="Google Shape;555;p91"/>
          <p:cNvGrpSpPr/>
          <p:nvPr/>
        </p:nvGrpSpPr>
        <p:grpSpPr>
          <a:xfrm>
            <a:off x="6971838" y="-12"/>
            <a:ext cx="2174881" cy="1450030"/>
            <a:chOff x="6098378" y="5"/>
            <a:chExt cx="3045625" cy="2030570"/>
          </a:xfrm>
        </p:grpSpPr>
        <p:sp>
          <p:nvSpPr>
            <p:cNvPr id="556" name="Google Shape;556;p9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9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9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9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60" name="Google Shape;560;p9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61" name="Google Shape;561;p9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62" name="Shape 562"/>
        <p:cNvGrpSpPr/>
        <p:nvPr/>
      </p:nvGrpSpPr>
      <p:grpSpPr>
        <a:xfrm>
          <a:off x="0" y="0"/>
          <a:ext cx="0" cy="0"/>
          <a:chOff x="0" y="0"/>
          <a:chExt cx="0" cy="0"/>
        </a:xfrm>
      </p:grpSpPr>
      <p:sp>
        <p:nvSpPr>
          <p:cNvPr id="563" name="Google Shape;563;p9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9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9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66" name="Google Shape;566;p9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67" name="Google Shape;567;p9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9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569" name="Google Shape;569;p9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0" name="Shape 570"/>
        <p:cNvGrpSpPr/>
        <p:nvPr/>
      </p:nvGrpSpPr>
      <p:grpSpPr>
        <a:xfrm>
          <a:off x="0" y="0"/>
          <a:ext cx="0" cy="0"/>
          <a:chOff x="0" y="0"/>
          <a:chExt cx="0" cy="0"/>
        </a:xfrm>
      </p:grpSpPr>
      <p:sp>
        <p:nvSpPr>
          <p:cNvPr id="571" name="Google Shape;571;p9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72" name="Google Shape;572;p9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73" name="Google Shape;573;p9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74" name="Shape 574"/>
        <p:cNvGrpSpPr/>
        <p:nvPr/>
      </p:nvGrpSpPr>
      <p:grpSpPr>
        <a:xfrm>
          <a:off x="0" y="0"/>
          <a:ext cx="0" cy="0"/>
          <a:chOff x="0" y="0"/>
          <a:chExt cx="0" cy="0"/>
        </a:xfrm>
      </p:grpSpPr>
      <p:sp>
        <p:nvSpPr>
          <p:cNvPr id="575" name="Google Shape;575;p9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94"/>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577" name="Google Shape;577;p94"/>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578" name="Google Shape;578;p9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579" name="Google Shape;579;p9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80" name="Google Shape;580;p9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581" name="Google Shape;581;p9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582" name="Shape 582"/>
        <p:cNvGrpSpPr/>
        <p:nvPr/>
      </p:nvGrpSpPr>
      <p:grpSpPr>
        <a:xfrm>
          <a:off x="0" y="0"/>
          <a:ext cx="0" cy="0"/>
          <a:chOff x="0" y="0"/>
          <a:chExt cx="0" cy="0"/>
        </a:xfrm>
      </p:grpSpPr>
      <p:sp>
        <p:nvSpPr>
          <p:cNvPr id="583" name="Google Shape;583;p95"/>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95"/>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585" name="Google Shape;585;p9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86" name="Google Shape;586;p95"/>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587" name="Google Shape;587;p95"/>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588" name="Google Shape;588;p95"/>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589" name="Google Shape;589;p95"/>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590" name="Shape 590"/>
        <p:cNvGrpSpPr/>
        <p:nvPr/>
      </p:nvGrpSpPr>
      <p:grpSpPr>
        <a:xfrm>
          <a:off x="0" y="0"/>
          <a:ext cx="0" cy="0"/>
          <a:chOff x="0" y="0"/>
          <a:chExt cx="0" cy="0"/>
        </a:xfrm>
      </p:grpSpPr>
      <p:grpSp>
        <p:nvGrpSpPr>
          <p:cNvPr id="591" name="Google Shape;591;p96"/>
          <p:cNvGrpSpPr/>
          <p:nvPr/>
        </p:nvGrpSpPr>
        <p:grpSpPr>
          <a:xfrm>
            <a:off x="6098378" y="5"/>
            <a:ext cx="3045625" cy="2030570"/>
            <a:chOff x="6098378" y="5"/>
            <a:chExt cx="3045625" cy="2030570"/>
          </a:xfrm>
        </p:grpSpPr>
        <p:sp>
          <p:nvSpPr>
            <p:cNvPr id="592" name="Google Shape;592;p9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9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9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9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6" name="Google Shape;596;p96"/>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597" name="Google Shape;597;p96"/>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598" name="Google Shape;598;p9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99" name="Google Shape;599;p9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600" name="Shape 600"/>
        <p:cNvGrpSpPr/>
        <p:nvPr/>
      </p:nvGrpSpPr>
      <p:grpSpPr>
        <a:xfrm>
          <a:off x="0" y="0"/>
          <a:ext cx="0" cy="0"/>
          <a:chOff x="0" y="0"/>
          <a:chExt cx="0" cy="0"/>
        </a:xfrm>
      </p:grpSpPr>
      <p:grpSp>
        <p:nvGrpSpPr>
          <p:cNvPr id="601" name="Google Shape;601;p97"/>
          <p:cNvGrpSpPr/>
          <p:nvPr/>
        </p:nvGrpSpPr>
        <p:grpSpPr>
          <a:xfrm>
            <a:off x="6098378" y="5"/>
            <a:ext cx="3045625" cy="2030570"/>
            <a:chOff x="6098378" y="5"/>
            <a:chExt cx="3045625" cy="2030570"/>
          </a:xfrm>
        </p:grpSpPr>
        <p:sp>
          <p:nvSpPr>
            <p:cNvPr id="602" name="Google Shape;602;p97"/>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9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97"/>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97"/>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6" name="Google Shape;606;p97"/>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07" name="Google Shape;607;p9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08" name="Google Shape;608;p97"/>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609" name="Google Shape;609;p97"/>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0" name="Shape 610"/>
        <p:cNvGrpSpPr/>
        <p:nvPr/>
      </p:nvGrpSpPr>
      <p:grpSpPr>
        <a:xfrm>
          <a:off x="0" y="0"/>
          <a:ext cx="0" cy="0"/>
          <a:chOff x="0" y="0"/>
          <a:chExt cx="0" cy="0"/>
        </a:xfrm>
      </p:grpSpPr>
      <p:sp>
        <p:nvSpPr>
          <p:cNvPr id="611" name="Google Shape;611;p9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612" name="Shape 612"/>
        <p:cNvGrpSpPr/>
        <p:nvPr/>
      </p:nvGrpSpPr>
      <p:grpSpPr>
        <a:xfrm>
          <a:off x="0" y="0"/>
          <a:ext cx="0" cy="0"/>
          <a:chOff x="0" y="0"/>
          <a:chExt cx="0" cy="0"/>
        </a:xfrm>
      </p:grpSpPr>
      <p:sp>
        <p:nvSpPr>
          <p:cNvPr id="613" name="Google Shape;613;p99"/>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99"/>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99"/>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99"/>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99"/>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99"/>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19" name="Google Shape;619;p99"/>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620" name="Google Shape;620;p99"/>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621" name="Google Shape;621;p99"/>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22" name="Shape 622"/>
        <p:cNvGrpSpPr/>
        <p:nvPr/>
      </p:nvGrpSpPr>
      <p:grpSpPr>
        <a:xfrm>
          <a:off x="0" y="0"/>
          <a:ext cx="0" cy="0"/>
          <a:chOff x="0" y="0"/>
          <a:chExt cx="0" cy="0"/>
        </a:xfrm>
      </p:grpSpPr>
      <p:sp>
        <p:nvSpPr>
          <p:cNvPr id="623" name="Google Shape;623;p100"/>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624" name="Google Shape;624;p10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625" name="Shape 625"/>
        <p:cNvGrpSpPr/>
        <p:nvPr/>
      </p:nvGrpSpPr>
      <p:grpSpPr>
        <a:xfrm>
          <a:off x="0" y="0"/>
          <a:ext cx="0" cy="0"/>
          <a:chOff x="0" y="0"/>
          <a:chExt cx="0" cy="0"/>
        </a:xfrm>
      </p:grpSpPr>
      <p:sp>
        <p:nvSpPr>
          <p:cNvPr id="626" name="Google Shape;626;p10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27" name="Google Shape;627;p10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628" name="Shape 628"/>
        <p:cNvGrpSpPr/>
        <p:nvPr/>
      </p:nvGrpSpPr>
      <p:grpSpPr>
        <a:xfrm>
          <a:off x="0" y="0"/>
          <a:ext cx="0" cy="0"/>
          <a:chOff x="0" y="0"/>
          <a:chExt cx="0" cy="0"/>
        </a:xfrm>
      </p:grpSpPr>
      <p:sp>
        <p:nvSpPr>
          <p:cNvPr id="629" name="Google Shape;629;p102"/>
          <p:cNvSpPr/>
          <p:nvPr>
            <p:ph idx="2" type="pic"/>
          </p:nvPr>
        </p:nvSpPr>
        <p:spPr>
          <a:xfrm>
            <a:off x="4572000" y="0"/>
            <a:ext cx="4572000" cy="5143500"/>
          </a:xfrm>
          <a:prstGeom prst="rect">
            <a:avLst/>
          </a:prstGeom>
          <a:solidFill>
            <a:srgbClr val="7F7F7F"/>
          </a:solidFill>
          <a:ln>
            <a:noFill/>
          </a:ln>
        </p:spPr>
      </p:sp>
      <p:sp>
        <p:nvSpPr>
          <p:cNvPr id="630" name="Google Shape;630;p102"/>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631" name="Google Shape;631;p102"/>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32" name="Shape 632"/>
        <p:cNvGrpSpPr/>
        <p:nvPr/>
      </p:nvGrpSpPr>
      <p:grpSpPr>
        <a:xfrm>
          <a:off x="0" y="0"/>
          <a:ext cx="0" cy="0"/>
          <a:chOff x="0" y="0"/>
          <a:chExt cx="0" cy="0"/>
        </a:xfrm>
      </p:grpSpPr>
      <p:sp>
        <p:nvSpPr>
          <p:cNvPr id="633" name="Google Shape;633;p103"/>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34" name="Google Shape;634;p10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635" name="Google Shape;635;p103"/>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6" name="Google Shape;636;p103"/>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4.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5.xml"/><Relationship Id="rId22" Type="http://schemas.openxmlformats.org/officeDocument/2006/relationships/slideLayout" Target="../slideLayouts/slideLayout47.xml"/><Relationship Id="rId21" Type="http://schemas.openxmlformats.org/officeDocument/2006/relationships/slideLayout" Target="../slideLayouts/slideLayout46.xml"/><Relationship Id="rId24" Type="http://schemas.openxmlformats.org/officeDocument/2006/relationships/slideLayout" Target="../slideLayouts/slideLayout49.xml"/><Relationship Id="rId23" Type="http://schemas.openxmlformats.org/officeDocument/2006/relationships/slideLayout" Target="../slideLayouts/slideLayout48.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26" Type="http://schemas.openxmlformats.org/officeDocument/2006/relationships/slideLayout" Target="../slideLayouts/slideLayout51.xml"/><Relationship Id="rId25" Type="http://schemas.openxmlformats.org/officeDocument/2006/relationships/slideLayout" Target="../slideLayouts/slideLayout50.xml"/><Relationship Id="rId28" Type="http://schemas.openxmlformats.org/officeDocument/2006/relationships/theme" Target="../theme/theme2.xml"/><Relationship Id="rId27" Type="http://schemas.openxmlformats.org/officeDocument/2006/relationships/slideLayout" Target="../slideLayouts/slideLayout52.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slideLayout" Target="../slideLayouts/slideLayout38.xml"/><Relationship Id="rId12" Type="http://schemas.openxmlformats.org/officeDocument/2006/relationships/slideLayout" Target="../slideLayouts/slideLayout37.xml"/><Relationship Id="rId15" Type="http://schemas.openxmlformats.org/officeDocument/2006/relationships/slideLayout" Target="../slideLayouts/slideLayout40.xml"/><Relationship Id="rId14" Type="http://schemas.openxmlformats.org/officeDocument/2006/relationships/slideLayout" Target="../slideLayouts/slideLayout39.xml"/><Relationship Id="rId17" Type="http://schemas.openxmlformats.org/officeDocument/2006/relationships/slideLayout" Target="../slideLayouts/slideLayout42.xml"/><Relationship Id="rId16" Type="http://schemas.openxmlformats.org/officeDocument/2006/relationships/slideLayout" Target="../slideLayouts/slideLayout41.xml"/><Relationship Id="rId19" Type="http://schemas.openxmlformats.org/officeDocument/2006/relationships/slideLayout" Target="../slideLayouts/slideLayout44.xml"/><Relationship Id="rId18"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2.xml"/><Relationship Id="rId22" Type="http://schemas.openxmlformats.org/officeDocument/2006/relationships/slideLayout" Target="../slideLayouts/slideLayout74.xml"/><Relationship Id="rId21" Type="http://schemas.openxmlformats.org/officeDocument/2006/relationships/slideLayout" Target="../slideLayouts/slideLayout73.xml"/><Relationship Id="rId24" Type="http://schemas.openxmlformats.org/officeDocument/2006/relationships/slideLayout" Target="../slideLayouts/slideLayout76.xml"/><Relationship Id="rId23" Type="http://schemas.openxmlformats.org/officeDocument/2006/relationships/slideLayout" Target="../slideLayouts/slideLayout75.xml"/><Relationship Id="rId1" Type="http://schemas.openxmlformats.org/officeDocument/2006/relationships/slideLayout" Target="../slideLayouts/slideLayout53.xml"/><Relationship Id="rId2" Type="http://schemas.openxmlformats.org/officeDocument/2006/relationships/slideLayout" Target="../slideLayouts/slideLayout54.xml"/><Relationship Id="rId3" Type="http://schemas.openxmlformats.org/officeDocument/2006/relationships/slideLayout" Target="../slideLayouts/slideLayout55.xml"/><Relationship Id="rId4" Type="http://schemas.openxmlformats.org/officeDocument/2006/relationships/slideLayout" Target="../slideLayouts/slideLayout56.xml"/><Relationship Id="rId9" Type="http://schemas.openxmlformats.org/officeDocument/2006/relationships/slideLayout" Target="../slideLayouts/slideLayout61.xml"/><Relationship Id="rId26" Type="http://schemas.openxmlformats.org/officeDocument/2006/relationships/slideLayout" Target="../slideLayouts/slideLayout78.xml"/><Relationship Id="rId25" Type="http://schemas.openxmlformats.org/officeDocument/2006/relationships/slideLayout" Target="../slideLayouts/slideLayout77.xml"/><Relationship Id="rId28" Type="http://schemas.openxmlformats.org/officeDocument/2006/relationships/slideLayout" Target="../slideLayouts/slideLayout80.xml"/><Relationship Id="rId27" Type="http://schemas.openxmlformats.org/officeDocument/2006/relationships/slideLayout" Target="../slideLayouts/slideLayout79.xml"/><Relationship Id="rId5" Type="http://schemas.openxmlformats.org/officeDocument/2006/relationships/slideLayout" Target="../slideLayouts/slideLayout57.xml"/><Relationship Id="rId6" Type="http://schemas.openxmlformats.org/officeDocument/2006/relationships/slideLayout" Target="../slideLayouts/slideLayout58.xml"/><Relationship Id="rId29" Type="http://schemas.openxmlformats.org/officeDocument/2006/relationships/theme" Target="../theme/theme5.xml"/><Relationship Id="rId7" Type="http://schemas.openxmlformats.org/officeDocument/2006/relationships/slideLayout" Target="../slideLayouts/slideLayout59.xml"/><Relationship Id="rId8" Type="http://schemas.openxmlformats.org/officeDocument/2006/relationships/slideLayout" Target="../slideLayouts/slideLayout60.xml"/><Relationship Id="rId11" Type="http://schemas.openxmlformats.org/officeDocument/2006/relationships/slideLayout" Target="../slideLayouts/slideLayout63.xml"/><Relationship Id="rId10" Type="http://schemas.openxmlformats.org/officeDocument/2006/relationships/slideLayout" Target="../slideLayouts/slideLayout62.xml"/><Relationship Id="rId13" Type="http://schemas.openxmlformats.org/officeDocument/2006/relationships/slideLayout" Target="../slideLayouts/slideLayout65.xml"/><Relationship Id="rId12" Type="http://schemas.openxmlformats.org/officeDocument/2006/relationships/slideLayout" Target="../slideLayouts/slideLayout64.xml"/><Relationship Id="rId15" Type="http://schemas.openxmlformats.org/officeDocument/2006/relationships/slideLayout" Target="../slideLayouts/slideLayout67.xml"/><Relationship Id="rId14" Type="http://schemas.openxmlformats.org/officeDocument/2006/relationships/slideLayout" Target="../slideLayouts/slideLayout66.xml"/><Relationship Id="rId17" Type="http://schemas.openxmlformats.org/officeDocument/2006/relationships/slideLayout" Target="../slideLayouts/slideLayout69.xml"/><Relationship Id="rId16" Type="http://schemas.openxmlformats.org/officeDocument/2006/relationships/slideLayout" Target="../slideLayouts/slideLayout68.xml"/><Relationship Id="rId19" Type="http://schemas.openxmlformats.org/officeDocument/2006/relationships/slideLayout" Target="../slideLayouts/slideLayout71.xml"/><Relationship Id="rId18"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00.xml"/><Relationship Id="rId22" Type="http://schemas.openxmlformats.org/officeDocument/2006/relationships/slideLayout" Target="../slideLayouts/slideLayout102.xml"/><Relationship Id="rId21" Type="http://schemas.openxmlformats.org/officeDocument/2006/relationships/slideLayout" Target="../slideLayouts/slideLayout101.xml"/><Relationship Id="rId24" Type="http://schemas.openxmlformats.org/officeDocument/2006/relationships/slideLayout" Target="../slideLayouts/slideLayout104.xml"/><Relationship Id="rId23" Type="http://schemas.openxmlformats.org/officeDocument/2006/relationships/slideLayout" Target="../slideLayouts/slideLayout103.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9" Type="http://schemas.openxmlformats.org/officeDocument/2006/relationships/slideLayout" Target="../slideLayouts/slideLayout89.xml"/><Relationship Id="rId26" Type="http://schemas.openxmlformats.org/officeDocument/2006/relationships/slideLayout" Target="../slideLayouts/slideLayout106.xml"/><Relationship Id="rId25" Type="http://schemas.openxmlformats.org/officeDocument/2006/relationships/slideLayout" Target="../slideLayouts/slideLayout105.xml"/><Relationship Id="rId28" Type="http://schemas.openxmlformats.org/officeDocument/2006/relationships/slideLayout" Target="../slideLayouts/slideLayout108.xml"/><Relationship Id="rId27" Type="http://schemas.openxmlformats.org/officeDocument/2006/relationships/slideLayout" Target="../slideLayouts/slideLayout107.xml"/><Relationship Id="rId5" Type="http://schemas.openxmlformats.org/officeDocument/2006/relationships/slideLayout" Target="../slideLayouts/slideLayout85.xml"/><Relationship Id="rId6" Type="http://schemas.openxmlformats.org/officeDocument/2006/relationships/slideLayout" Target="../slideLayouts/slideLayout86.xml"/><Relationship Id="rId29" Type="http://schemas.openxmlformats.org/officeDocument/2006/relationships/theme" Target="../theme/theme3.xml"/><Relationship Id="rId7" Type="http://schemas.openxmlformats.org/officeDocument/2006/relationships/slideLayout" Target="../slideLayouts/slideLayout87.xml"/><Relationship Id="rId8" Type="http://schemas.openxmlformats.org/officeDocument/2006/relationships/slideLayout" Target="../slideLayouts/slideLayout88.xml"/><Relationship Id="rId11" Type="http://schemas.openxmlformats.org/officeDocument/2006/relationships/slideLayout" Target="../slideLayouts/slideLayout91.xml"/><Relationship Id="rId10" Type="http://schemas.openxmlformats.org/officeDocument/2006/relationships/slideLayout" Target="../slideLayouts/slideLayout90.xml"/><Relationship Id="rId13" Type="http://schemas.openxmlformats.org/officeDocument/2006/relationships/slideLayout" Target="../slideLayouts/slideLayout93.xml"/><Relationship Id="rId12" Type="http://schemas.openxmlformats.org/officeDocument/2006/relationships/slideLayout" Target="../slideLayouts/slideLayout92.xml"/><Relationship Id="rId15" Type="http://schemas.openxmlformats.org/officeDocument/2006/relationships/slideLayout" Target="../slideLayouts/slideLayout95.xml"/><Relationship Id="rId14" Type="http://schemas.openxmlformats.org/officeDocument/2006/relationships/slideLayout" Target="../slideLayouts/slideLayout94.xml"/><Relationship Id="rId17" Type="http://schemas.openxmlformats.org/officeDocument/2006/relationships/slideLayout" Target="../slideLayouts/slideLayout97.xml"/><Relationship Id="rId16" Type="http://schemas.openxmlformats.org/officeDocument/2006/relationships/slideLayout" Target="../slideLayouts/slideLayout96.xml"/><Relationship Id="rId19" Type="http://schemas.openxmlformats.org/officeDocument/2006/relationships/slideLayout" Target="../slideLayouts/slideLayout99.xml"/><Relationship Id="rId18"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157" name="Shape 157"/>
        <p:cNvGrpSpPr/>
        <p:nvPr/>
      </p:nvGrpSpPr>
      <p:grpSpPr>
        <a:xfrm>
          <a:off x="0" y="0"/>
          <a:ext cx="0" cy="0"/>
          <a:chOff x="0" y="0"/>
          <a:chExt cx="0" cy="0"/>
        </a:xfrm>
      </p:grpSpPr>
      <p:sp>
        <p:nvSpPr>
          <p:cNvPr id="158" name="Google Shape;158;p2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159" name="Google Shape;159;p2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160" name="Google Shape;160;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27" name="Shape 327"/>
        <p:cNvGrpSpPr/>
        <p:nvPr/>
      </p:nvGrpSpPr>
      <p:grpSpPr>
        <a:xfrm>
          <a:off x="0" y="0"/>
          <a:ext cx="0" cy="0"/>
          <a:chOff x="0" y="0"/>
          <a:chExt cx="0" cy="0"/>
        </a:xfrm>
      </p:grpSpPr>
      <p:sp>
        <p:nvSpPr>
          <p:cNvPr id="328" name="Google Shape;328;p5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29" name="Google Shape;329;p55"/>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330" name="Google Shape;330;p5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 id="2147483723" r:id="rId24"/>
    <p:sldLayoutId id="2147483724" r:id="rId25"/>
    <p:sldLayoutId id="2147483725" r:id="rId26"/>
    <p:sldLayoutId id="2147483726" r:id="rId27"/>
    <p:sldLayoutId id="2147483727" r:id="rId28"/>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05" name="Shape 505"/>
        <p:cNvGrpSpPr/>
        <p:nvPr/>
      </p:nvGrpSpPr>
      <p:grpSpPr>
        <a:xfrm>
          <a:off x="0" y="0"/>
          <a:ext cx="0" cy="0"/>
          <a:chOff x="0" y="0"/>
          <a:chExt cx="0" cy="0"/>
        </a:xfrm>
      </p:grpSpPr>
      <p:sp>
        <p:nvSpPr>
          <p:cNvPr id="506" name="Google Shape;506;p8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507" name="Google Shape;507;p8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508" name="Google Shape;508;p8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 Id="rId3" Type="http://schemas.openxmlformats.org/officeDocument/2006/relationships/image" Target="../media/image18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1.xml"/><Relationship Id="rId3" Type="http://schemas.openxmlformats.org/officeDocument/2006/relationships/image" Target="../media/image17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2.xml"/><Relationship Id="rId3" Type="http://schemas.openxmlformats.org/officeDocument/2006/relationships/image" Target="../media/image18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5.xml"/><Relationship Id="rId3" Type="http://schemas.openxmlformats.org/officeDocument/2006/relationships/image" Target="../media/image18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6.xml"/><Relationship Id="rId3" Type="http://schemas.openxmlformats.org/officeDocument/2006/relationships/hyperlink" Target="https://lists.lfenergy.org/g/tac" TargetMode="External"/><Relationship Id="rId4" Type="http://schemas.openxmlformats.org/officeDocument/2006/relationships/hyperlink" Target="https://calendar.lfenergy.org" TargetMode="External"/><Relationship Id="rId5" Type="http://schemas.openxmlformats.org/officeDocument/2006/relationships/hyperlink" Target="https://wiki.lfenergy.org/display/HOME/Technical+Project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7.xml"/><Relationship Id="rId3" Type="http://schemas.openxmlformats.org/officeDocument/2006/relationships/hyperlink" Target="http://www.lfenergy.org/" TargetMode="External"/><Relationship Id="rId4" Type="http://schemas.openxmlformats.org/officeDocument/2006/relationships/hyperlink" Target="mailto:info@lfenergy.org" TargetMode="External"/><Relationship Id="rId9" Type="http://schemas.openxmlformats.org/officeDocument/2006/relationships/image" Target="../media/image181.png"/><Relationship Id="rId5" Type="http://schemas.openxmlformats.org/officeDocument/2006/relationships/hyperlink" Target="mailto:membership@lfenergy.org" TargetMode="External"/><Relationship Id="rId6" Type="http://schemas.openxmlformats.org/officeDocument/2006/relationships/image" Target="../media/image179.png"/><Relationship Id="rId7" Type="http://schemas.openxmlformats.org/officeDocument/2006/relationships/image" Target="../media/image175.png"/><Relationship Id="rId8" Type="http://schemas.openxmlformats.org/officeDocument/2006/relationships/image" Target="../media/image17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0" Type="http://schemas.openxmlformats.org/officeDocument/2006/relationships/image" Target="../media/image102.png"/><Relationship Id="rId84" Type="http://schemas.openxmlformats.org/officeDocument/2006/relationships/image" Target="../media/image151.png"/><Relationship Id="rId83" Type="http://schemas.openxmlformats.org/officeDocument/2006/relationships/image" Target="../media/image171.png"/><Relationship Id="rId42" Type="http://schemas.openxmlformats.org/officeDocument/2006/relationships/image" Target="../media/image115.png"/><Relationship Id="rId86" Type="http://schemas.openxmlformats.org/officeDocument/2006/relationships/image" Target="../media/image172.png"/><Relationship Id="rId41" Type="http://schemas.openxmlformats.org/officeDocument/2006/relationships/image" Target="../media/image106.png"/><Relationship Id="rId85" Type="http://schemas.openxmlformats.org/officeDocument/2006/relationships/image" Target="../media/image154.png"/><Relationship Id="rId44" Type="http://schemas.openxmlformats.org/officeDocument/2006/relationships/image" Target="../media/image118.png"/><Relationship Id="rId88" Type="http://schemas.openxmlformats.org/officeDocument/2006/relationships/image" Target="../media/image161.png"/><Relationship Id="rId43" Type="http://schemas.openxmlformats.org/officeDocument/2006/relationships/image" Target="../media/image107.png"/><Relationship Id="rId87" Type="http://schemas.openxmlformats.org/officeDocument/2006/relationships/image" Target="../media/image158.png"/><Relationship Id="rId46" Type="http://schemas.openxmlformats.org/officeDocument/2006/relationships/image" Target="../media/image120.png"/><Relationship Id="rId45" Type="http://schemas.openxmlformats.org/officeDocument/2006/relationships/image" Target="../media/image111.png"/><Relationship Id="rId89" Type="http://schemas.openxmlformats.org/officeDocument/2006/relationships/image" Target="../media/image163.png"/><Relationship Id="rId80" Type="http://schemas.openxmlformats.org/officeDocument/2006/relationships/image" Target="../media/image148.png"/><Relationship Id="rId82" Type="http://schemas.openxmlformats.org/officeDocument/2006/relationships/image" Target="../media/image155.png"/><Relationship Id="rId81" Type="http://schemas.openxmlformats.org/officeDocument/2006/relationships/image" Target="../media/image162.png"/><Relationship Id="rId1" Type="http://schemas.openxmlformats.org/officeDocument/2006/relationships/slideLayout" Target="../slideLayouts/slideLayout40.xml"/><Relationship Id="rId2" Type="http://schemas.openxmlformats.org/officeDocument/2006/relationships/notesSlide" Target="../notesSlides/notesSlide3.xml"/><Relationship Id="rId3" Type="http://schemas.openxmlformats.org/officeDocument/2006/relationships/image" Target="../media/image76.jpg"/><Relationship Id="rId4" Type="http://schemas.openxmlformats.org/officeDocument/2006/relationships/image" Target="../media/image74.png"/><Relationship Id="rId9" Type="http://schemas.openxmlformats.org/officeDocument/2006/relationships/image" Target="../media/image81.png"/><Relationship Id="rId48" Type="http://schemas.openxmlformats.org/officeDocument/2006/relationships/image" Target="../media/image122.png"/><Relationship Id="rId47" Type="http://schemas.openxmlformats.org/officeDocument/2006/relationships/image" Target="../media/image128.png"/><Relationship Id="rId49" Type="http://schemas.openxmlformats.org/officeDocument/2006/relationships/image" Target="../media/image117.png"/><Relationship Id="rId5" Type="http://schemas.openxmlformats.org/officeDocument/2006/relationships/image" Target="../media/image78.png"/><Relationship Id="rId6" Type="http://schemas.openxmlformats.org/officeDocument/2006/relationships/image" Target="../media/image119.png"/><Relationship Id="rId7" Type="http://schemas.openxmlformats.org/officeDocument/2006/relationships/image" Target="../media/image77.png"/><Relationship Id="rId8" Type="http://schemas.openxmlformats.org/officeDocument/2006/relationships/image" Target="../media/image80.png"/><Relationship Id="rId73" Type="http://schemas.openxmlformats.org/officeDocument/2006/relationships/image" Target="../media/image137.png"/><Relationship Id="rId72" Type="http://schemas.openxmlformats.org/officeDocument/2006/relationships/image" Target="../media/image135.png"/><Relationship Id="rId31" Type="http://schemas.openxmlformats.org/officeDocument/2006/relationships/image" Target="../media/image97.png"/><Relationship Id="rId75" Type="http://schemas.openxmlformats.org/officeDocument/2006/relationships/image" Target="../media/image145.png"/><Relationship Id="rId30" Type="http://schemas.openxmlformats.org/officeDocument/2006/relationships/image" Target="../media/image98.png"/><Relationship Id="rId74" Type="http://schemas.openxmlformats.org/officeDocument/2006/relationships/image" Target="../media/image144.png"/><Relationship Id="rId33" Type="http://schemas.openxmlformats.org/officeDocument/2006/relationships/image" Target="../media/image105.png"/><Relationship Id="rId77" Type="http://schemas.openxmlformats.org/officeDocument/2006/relationships/image" Target="../media/image164.png"/><Relationship Id="rId32" Type="http://schemas.openxmlformats.org/officeDocument/2006/relationships/image" Target="../media/image99.jpg"/><Relationship Id="rId76" Type="http://schemas.openxmlformats.org/officeDocument/2006/relationships/image" Target="../media/image153.png"/><Relationship Id="rId35" Type="http://schemas.openxmlformats.org/officeDocument/2006/relationships/image" Target="../media/image114.png"/><Relationship Id="rId79" Type="http://schemas.openxmlformats.org/officeDocument/2006/relationships/image" Target="../media/image166.png"/><Relationship Id="rId34" Type="http://schemas.openxmlformats.org/officeDocument/2006/relationships/image" Target="../media/image113.png"/><Relationship Id="rId78" Type="http://schemas.openxmlformats.org/officeDocument/2006/relationships/image" Target="../media/image146.png"/><Relationship Id="rId71" Type="http://schemas.openxmlformats.org/officeDocument/2006/relationships/image" Target="../media/image143.png"/><Relationship Id="rId70" Type="http://schemas.openxmlformats.org/officeDocument/2006/relationships/image" Target="../media/image140.png"/><Relationship Id="rId37" Type="http://schemas.openxmlformats.org/officeDocument/2006/relationships/image" Target="../media/image100.png"/><Relationship Id="rId36" Type="http://schemas.openxmlformats.org/officeDocument/2006/relationships/image" Target="../media/image130.png"/><Relationship Id="rId39" Type="http://schemas.openxmlformats.org/officeDocument/2006/relationships/image" Target="../media/image112.png"/><Relationship Id="rId38" Type="http://schemas.openxmlformats.org/officeDocument/2006/relationships/image" Target="../media/image109.png"/><Relationship Id="rId62" Type="http://schemas.openxmlformats.org/officeDocument/2006/relationships/image" Target="../media/image129.png"/><Relationship Id="rId61" Type="http://schemas.openxmlformats.org/officeDocument/2006/relationships/image" Target="../media/image126.png"/><Relationship Id="rId20" Type="http://schemas.openxmlformats.org/officeDocument/2006/relationships/image" Target="../media/image108.png"/><Relationship Id="rId64" Type="http://schemas.openxmlformats.org/officeDocument/2006/relationships/image" Target="../media/image152.png"/><Relationship Id="rId63" Type="http://schemas.openxmlformats.org/officeDocument/2006/relationships/image" Target="../media/image132.png"/><Relationship Id="rId22" Type="http://schemas.openxmlformats.org/officeDocument/2006/relationships/image" Target="../media/image104.png"/><Relationship Id="rId66" Type="http://schemas.openxmlformats.org/officeDocument/2006/relationships/image" Target="../media/image139.png"/><Relationship Id="rId21" Type="http://schemas.openxmlformats.org/officeDocument/2006/relationships/image" Target="../media/image91.png"/><Relationship Id="rId65" Type="http://schemas.openxmlformats.org/officeDocument/2006/relationships/image" Target="../media/image147.png"/><Relationship Id="rId24" Type="http://schemas.openxmlformats.org/officeDocument/2006/relationships/image" Target="../media/image93.png"/><Relationship Id="rId68" Type="http://schemas.openxmlformats.org/officeDocument/2006/relationships/image" Target="../media/image149.png"/><Relationship Id="rId23" Type="http://schemas.openxmlformats.org/officeDocument/2006/relationships/image" Target="../media/image87.png"/><Relationship Id="rId67" Type="http://schemas.openxmlformats.org/officeDocument/2006/relationships/image" Target="../media/image141.png"/><Relationship Id="rId60" Type="http://schemas.openxmlformats.org/officeDocument/2006/relationships/image" Target="../media/image125.png"/><Relationship Id="rId26" Type="http://schemas.openxmlformats.org/officeDocument/2006/relationships/image" Target="../media/image92.png"/><Relationship Id="rId25" Type="http://schemas.openxmlformats.org/officeDocument/2006/relationships/image" Target="../media/image96.png"/><Relationship Id="rId69" Type="http://schemas.openxmlformats.org/officeDocument/2006/relationships/image" Target="../media/image138.png"/><Relationship Id="rId28" Type="http://schemas.openxmlformats.org/officeDocument/2006/relationships/image" Target="../media/image94.png"/><Relationship Id="rId27" Type="http://schemas.openxmlformats.org/officeDocument/2006/relationships/image" Target="../media/image95.png"/><Relationship Id="rId29" Type="http://schemas.openxmlformats.org/officeDocument/2006/relationships/image" Target="../media/image110.png"/><Relationship Id="rId51" Type="http://schemas.openxmlformats.org/officeDocument/2006/relationships/image" Target="../media/image123.png"/><Relationship Id="rId95" Type="http://schemas.openxmlformats.org/officeDocument/2006/relationships/image" Target="../media/image160.png"/><Relationship Id="rId50" Type="http://schemas.openxmlformats.org/officeDocument/2006/relationships/image" Target="../media/image121.png"/><Relationship Id="rId94" Type="http://schemas.openxmlformats.org/officeDocument/2006/relationships/image" Target="../media/image159.png"/><Relationship Id="rId53" Type="http://schemas.openxmlformats.org/officeDocument/2006/relationships/image" Target="../media/image136.png"/><Relationship Id="rId52" Type="http://schemas.openxmlformats.org/officeDocument/2006/relationships/image" Target="../media/image124.png"/><Relationship Id="rId11" Type="http://schemas.openxmlformats.org/officeDocument/2006/relationships/image" Target="../media/image89.png"/><Relationship Id="rId55" Type="http://schemas.openxmlformats.org/officeDocument/2006/relationships/image" Target="../media/image127.png"/><Relationship Id="rId10" Type="http://schemas.openxmlformats.org/officeDocument/2006/relationships/image" Target="../media/image83.png"/><Relationship Id="rId54" Type="http://schemas.openxmlformats.org/officeDocument/2006/relationships/image" Target="../media/image134.png"/><Relationship Id="rId13" Type="http://schemas.openxmlformats.org/officeDocument/2006/relationships/image" Target="../media/image84.png"/><Relationship Id="rId57" Type="http://schemas.openxmlformats.org/officeDocument/2006/relationships/image" Target="../media/image131.png"/><Relationship Id="rId12" Type="http://schemas.openxmlformats.org/officeDocument/2006/relationships/image" Target="../media/image82.png"/><Relationship Id="rId56" Type="http://schemas.openxmlformats.org/officeDocument/2006/relationships/image" Target="../media/image142.png"/><Relationship Id="rId91" Type="http://schemas.openxmlformats.org/officeDocument/2006/relationships/image" Target="../media/image156.png"/><Relationship Id="rId90" Type="http://schemas.openxmlformats.org/officeDocument/2006/relationships/image" Target="../media/image165.png"/><Relationship Id="rId93" Type="http://schemas.openxmlformats.org/officeDocument/2006/relationships/image" Target="../media/image168.png"/><Relationship Id="rId92" Type="http://schemas.openxmlformats.org/officeDocument/2006/relationships/image" Target="../media/image157.png"/><Relationship Id="rId15" Type="http://schemas.openxmlformats.org/officeDocument/2006/relationships/image" Target="../media/image86.png"/><Relationship Id="rId59" Type="http://schemas.openxmlformats.org/officeDocument/2006/relationships/image" Target="../media/image133.png"/><Relationship Id="rId14" Type="http://schemas.openxmlformats.org/officeDocument/2006/relationships/image" Target="../media/image101.png"/><Relationship Id="rId58" Type="http://schemas.openxmlformats.org/officeDocument/2006/relationships/image" Target="../media/image150.png"/><Relationship Id="rId17" Type="http://schemas.openxmlformats.org/officeDocument/2006/relationships/image" Target="../media/image90.png"/><Relationship Id="rId16" Type="http://schemas.openxmlformats.org/officeDocument/2006/relationships/image" Target="../media/image88.png"/><Relationship Id="rId19" Type="http://schemas.openxmlformats.org/officeDocument/2006/relationships/image" Target="../media/image103.png"/><Relationship Id="rId18" Type="http://schemas.openxmlformats.org/officeDocument/2006/relationships/image" Target="../media/image8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xml"/><Relationship Id="rId3" Type="http://schemas.openxmlformats.org/officeDocument/2006/relationships/image" Target="../media/image169.jpg"/><Relationship Id="rId4" Type="http://schemas.openxmlformats.org/officeDocument/2006/relationships/hyperlink" Target="https://climatetechreview.com/lf-energy-is-accelerating-the-energy-transition-through-open-source-technolog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5.xml"/><Relationship Id="rId3" Type="http://schemas.openxmlformats.org/officeDocument/2006/relationships/image" Target="../media/image185.png"/><Relationship Id="rId4" Type="http://schemas.openxmlformats.org/officeDocument/2006/relationships/image" Target="../media/image17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6.xml"/><Relationship Id="rId3" Type="http://schemas.openxmlformats.org/officeDocument/2006/relationships/image" Target="../media/image167.png"/><Relationship Id="rId4" Type="http://schemas.openxmlformats.org/officeDocument/2006/relationships/hyperlink" Target="https://landscape.lfenergy.org/softwarestack" TargetMode="External"/><Relationship Id="rId5" Type="http://schemas.openxmlformats.org/officeDocument/2006/relationships/image" Target="../media/image17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7.xml"/><Relationship Id="rId3" Type="http://schemas.openxmlformats.org/officeDocument/2006/relationships/hyperlink" Target="https://l.lfenergy.org" TargetMode="External"/><Relationship Id="rId4" Type="http://schemas.openxmlformats.org/officeDocument/2006/relationships/image" Target="../media/image178.png"/><Relationship Id="rId5" Type="http://schemas.openxmlformats.org/officeDocument/2006/relationships/image" Target="../media/image183.png"/><Relationship Id="rId6" Type="http://schemas.openxmlformats.org/officeDocument/2006/relationships/image" Target="../media/image17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113"/>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LF Energy</a:t>
            </a:r>
            <a:endParaRPr/>
          </a:p>
        </p:txBody>
      </p:sp>
      <p:sp>
        <p:nvSpPr>
          <p:cNvPr id="688" name="Google Shape;688;p11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A Linux Foundation Project to accelerate the Energy Transition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122"/>
          <p:cNvSpPr txBox="1"/>
          <p:nvPr>
            <p:ph type="ctrTitle"/>
          </p:nvPr>
        </p:nvSpPr>
        <p:spPr>
          <a:xfrm>
            <a:off x="598106" y="1226381"/>
            <a:ext cx="3808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Governing Board</a:t>
            </a:r>
            <a:endParaRPr/>
          </a:p>
          <a:p>
            <a:pPr indent="0" lvl="0" marL="0" rtl="0" algn="l">
              <a:spcBef>
                <a:spcPts val="0"/>
              </a:spcBef>
              <a:spcAft>
                <a:spcPts val="0"/>
              </a:spcAft>
              <a:buNone/>
            </a:pPr>
            <a:r>
              <a:rPr lang="en" sz="3000"/>
              <a:t>voting </a:t>
            </a:r>
            <a:r>
              <a:rPr lang="en" sz="3000"/>
              <a:t>representatives</a:t>
            </a:r>
            <a:endParaRPr sz="3000"/>
          </a:p>
        </p:txBody>
      </p:sp>
      <p:pic>
        <p:nvPicPr>
          <p:cNvPr id="890" name="Google Shape;890;p122"/>
          <p:cNvPicPr preferRelativeResize="0"/>
          <p:nvPr/>
        </p:nvPicPr>
        <p:blipFill>
          <a:blip r:embed="rId3">
            <a:alphaModFix/>
          </a:blip>
          <a:stretch>
            <a:fillRect/>
          </a:stretch>
        </p:blipFill>
        <p:spPr>
          <a:xfrm>
            <a:off x="4559573" y="0"/>
            <a:ext cx="4584426"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23"/>
          <p:cNvSpPr txBox="1"/>
          <p:nvPr>
            <p:ph type="ctrTitle"/>
          </p:nvPr>
        </p:nvSpPr>
        <p:spPr>
          <a:xfrm>
            <a:off x="598107" y="1226381"/>
            <a:ext cx="3952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Technical Advisory Council (TAC)</a:t>
            </a:r>
            <a:endParaRPr/>
          </a:p>
          <a:p>
            <a:pPr indent="0" lvl="0" marL="0" rtl="0" algn="l">
              <a:spcBef>
                <a:spcPts val="0"/>
              </a:spcBef>
              <a:spcAft>
                <a:spcPts val="0"/>
              </a:spcAft>
              <a:buNone/>
            </a:pPr>
            <a:r>
              <a:rPr lang="en" sz="3000"/>
              <a:t>voting representatives</a:t>
            </a:r>
            <a:endParaRPr sz="3000"/>
          </a:p>
        </p:txBody>
      </p:sp>
      <p:pic>
        <p:nvPicPr>
          <p:cNvPr id="897" name="Google Shape;897;p123"/>
          <p:cNvPicPr preferRelativeResize="0"/>
          <p:nvPr/>
        </p:nvPicPr>
        <p:blipFill>
          <a:blip r:embed="rId3">
            <a:alphaModFix/>
          </a:blip>
          <a:stretch>
            <a:fillRect/>
          </a:stretch>
        </p:blipFill>
        <p:spPr>
          <a:xfrm>
            <a:off x="4856250" y="0"/>
            <a:ext cx="4344900" cy="5143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24"/>
          <p:cNvSpPr txBox="1"/>
          <p:nvPr>
            <p:ph type="ctrTitle"/>
          </p:nvPr>
        </p:nvSpPr>
        <p:spPr>
          <a:xfrm>
            <a:off x="598104" y="1226381"/>
            <a:ext cx="31983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800"/>
              <a:t>LF Energy Members</a:t>
            </a:r>
            <a:endParaRPr sz="3800"/>
          </a:p>
        </p:txBody>
      </p:sp>
      <p:pic>
        <p:nvPicPr>
          <p:cNvPr id="904" name="Google Shape;904;p124"/>
          <p:cNvPicPr preferRelativeResize="0"/>
          <p:nvPr/>
        </p:nvPicPr>
        <p:blipFill>
          <a:blip r:embed="rId3">
            <a:alphaModFix/>
          </a:blip>
          <a:stretch>
            <a:fillRect/>
          </a:stretch>
        </p:blipFill>
        <p:spPr>
          <a:xfrm>
            <a:off x="3495801" y="0"/>
            <a:ext cx="5648200" cy="514350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graphicFrame>
        <p:nvGraphicFramePr>
          <p:cNvPr id="909" name="Google Shape;909;p125"/>
          <p:cNvGraphicFramePr/>
          <p:nvPr/>
        </p:nvGraphicFramePr>
        <p:xfrm>
          <a:off x="342901" y="1150417"/>
          <a:ext cx="3000000" cy="3000000"/>
        </p:xfrm>
        <a:graphic>
          <a:graphicData uri="http://schemas.openxmlformats.org/drawingml/2006/table">
            <a:tbl>
              <a:tblPr firstRow="1">
                <a:noFill/>
                <a:tableStyleId>{48C2DC54-B885-496E-B2C9-16312D3B4F48}</a:tableStyleId>
              </a:tblPr>
              <a:tblGrid>
                <a:gridCol w="1006575"/>
                <a:gridCol w="1110000"/>
                <a:gridCol w="1257125"/>
                <a:gridCol w="914400"/>
                <a:gridCol w="700550"/>
                <a:gridCol w="980775"/>
                <a:gridCol w="899650"/>
                <a:gridCol w="1589150"/>
              </a:tblGrid>
              <a:tr h="547700">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Membership Level</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Annual Fee</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Plus Linux Foundation Membership: Silver</a:t>
                      </a:r>
                      <a:endParaRPr sz="900" u="none" cap="none" strike="noStrike">
                        <a:solidFill>
                          <a:srgbClr val="FFFFFF"/>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(if not a member)</a:t>
                      </a:r>
                      <a:endParaRPr b="1"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Board </a:t>
                      </a:r>
                      <a:br>
                        <a:rPr lang="en" sz="900" u="none" cap="none" strike="noStrike">
                          <a:solidFill>
                            <a:srgbClr val="FFFFFF"/>
                          </a:solidFill>
                          <a:latin typeface="Avenir"/>
                          <a:ea typeface="Avenir"/>
                          <a:cs typeface="Avenir"/>
                          <a:sym typeface="Avenir"/>
                        </a:rPr>
                      </a:br>
                      <a:r>
                        <a:rPr lang="en" sz="900" u="none" cap="none" strike="noStrike">
                          <a:solidFill>
                            <a:srgbClr val="FFFFFF"/>
                          </a:solidFill>
                          <a:latin typeface="Avenir"/>
                          <a:ea typeface="Avenir"/>
                          <a:cs typeface="Avenir"/>
                          <a:sym typeface="Avenir"/>
                        </a:rPr>
                        <a:t>Seat</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T</a:t>
                      </a:r>
                      <a:r>
                        <a:rPr lang="en" sz="900">
                          <a:solidFill>
                            <a:srgbClr val="FFFFFF"/>
                          </a:solidFill>
                          <a:latin typeface="Avenir"/>
                          <a:ea typeface="Avenir"/>
                          <a:cs typeface="Avenir"/>
                          <a:sym typeface="Avenir"/>
                        </a:rPr>
                        <a:t>A</a:t>
                      </a:r>
                      <a:r>
                        <a:rPr lang="en" sz="900" u="none" cap="none" strike="noStrike">
                          <a:solidFill>
                            <a:srgbClr val="FFFFFF"/>
                          </a:solidFill>
                          <a:latin typeface="Avenir"/>
                          <a:ea typeface="Avenir"/>
                          <a:cs typeface="Avenir"/>
                          <a:sym typeface="Avenir"/>
                        </a:rPr>
                        <a:t>C Seat</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Outreach Committee</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Suggested Minimum  FTE*</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Notes</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r>
              <a:tr h="543100">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Strategic</a:t>
                      </a:r>
                      <a:endParaRPr sz="1100" u="none" cap="none" strike="noStrike">
                        <a:latin typeface="Arial"/>
                        <a:ea typeface="Arial"/>
                        <a:cs typeface="Arial"/>
                        <a:sym typeface="Arial"/>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Flat fee: $150k</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 sz="1100" u="none" cap="none" strike="noStrike">
                          <a:latin typeface="Arial"/>
                          <a:ea typeface="Arial"/>
                          <a:cs typeface="Arial"/>
                          <a:sym typeface="Arial"/>
                        </a:rPr>
                        <a:t>$20k</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Yes</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Yes</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Yes</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1</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Two year minimum commitment</a:t>
                      </a:r>
                      <a:endParaRPr sz="1100" u="none" cap="none" strike="noStrike">
                        <a:latin typeface="Arial"/>
                        <a:ea typeface="Arial"/>
                        <a:cs typeface="Arial"/>
                        <a:sym typeface="Arial"/>
                      </a:endParaRPr>
                    </a:p>
                    <a:p>
                      <a:pPr indent="0" lvl="0" marL="0" marR="0" rtl="0" algn="l">
                        <a:lnSpc>
                          <a:spcPct val="100000"/>
                        </a:lnSpc>
                        <a:spcBef>
                          <a:spcPts val="0"/>
                        </a:spcBef>
                        <a:spcAft>
                          <a:spcPts val="0"/>
                        </a:spcAft>
                        <a:buClr>
                          <a:srgbClr val="FFFFFF"/>
                        </a:buClr>
                        <a:buSzPts val="700"/>
                        <a:buFont typeface="Gill Sans"/>
                        <a:buNone/>
                      </a:pPr>
                      <a:r>
                        <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r>
              <a:tr h="188275">
                <a:tc>
                  <a:txBody>
                    <a:bodyPr/>
                    <a:lstStyle/>
                    <a:p>
                      <a:pPr indent="0" lvl="0" marL="0" marR="0" rtl="0" algn="l">
                        <a:lnSpc>
                          <a:spcPct val="100000"/>
                        </a:lnSpc>
                        <a:spcBef>
                          <a:spcPts val="0"/>
                        </a:spcBef>
                        <a:spcAft>
                          <a:spcPts val="0"/>
                        </a:spcAft>
                        <a:buClr>
                          <a:srgbClr val="FFFFFF"/>
                        </a:buClr>
                        <a:buSzPts val="700"/>
                        <a:buFont typeface="Gill Sans"/>
                        <a:buNone/>
                      </a:pPr>
                      <a:r>
                        <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r>
              <a:tr h="547700">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General</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rtl="0" algn="l">
                        <a:spcBef>
                          <a:spcPts val="0"/>
                        </a:spcBef>
                        <a:spcAft>
                          <a:spcPts val="0"/>
                        </a:spcAft>
                        <a:buClr>
                          <a:srgbClr val="000000"/>
                        </a:buClr>
                        <a:buSzPts val="700"/>
                        <a:buFont typeface="Arial"/>
                        <a:buNone/>
                      </a:pPr>
                      <a:r>
                        <a:rPr lang="en" sz="900">
                          <a:solidFill>
                            <a:schemeClr val="lt1"/>
                          </a:solidFill>
                          <a:latin typeface="Avenir"/>
                          <a:ea typeface="Avenir"/>
                          <a:cs typeface="Avenir"/>
                          <a:sym typeface="Avenir"/>
                        </a:rPr>
                        <a:t>Based on number of employees</a:t>
                      </a:r>
                      <a:endParaRPr sz="1100">
                        <a:solidFill>
                          <a:schemeClr val="lt1"/>
                        </a:solidFill>
                      </a:endParaRPr>
                    </a:p>
                    <a:p>
                      <a:pPr indent="0" lvl="0" marL="0" marR="0" rtl="0" algn="l">
                        <a:lnSpc>
                          <a:spcPct val="100000"/>
                        </a:lnSpc>
                        <a:spcBef>
                          <a:spcPts val="0"/>
                        </a:spcBef>
                        <a:spcAft>
                          <a:spcPts val="0"/>
                        </a:spcAft>
                        <a:buNone/>
                      </a:pPr>
                      <a:r>
                        <a:t/>
                      </a:r>
                      <a:endParaRPr sz="900">
                        <a:latin typeface="Avenir"/>
                        <a:ea typeface="Avenir"/>
                        <a:cs typeface="Avenir"/>
                        <a:sym typeface="Avenir"/>
                      </a:endParaRPr>
                    </a:p>
                    <a:p>
                      <a:pPr indent="0" lvl="0" marL="0" marR="0" rtl="0" algn="l">
                        <a:lnSpc>
                          <a:spcPct val="100000"/>
                        </a:lnSpc>
                        <a:spcBef>
                          <a:spcPts val="0"/>
                        </a:spcBef>
                        <a:spcAft>
                          <a:spcPts val="0"/>
                        </a:spcAft>
                        <a:buNone/>
                      </a:pPr>
                      <a:r>
                        <a:rPr lang="en" sz="900">
                          <a:latin typeface="Avenir"/>
                          <a:ea typeface="Avenir"/>
                          <a:cs typeface="Avenir"/>
                          <a:sym typeface="Avenir"/>
                        </a:rPr>
                        <a:t>$50K </a:t>
                      </a:r>
                      <a:r>
                        <a:rPr lang="en" sz="900">
                          <a:solidFill>
                            <a:schemeClr val="lt1"/>
                          </a:solidFill>
                          <a:latin typeface="Avenir"/>
                          <a:ea typeface="Avenir"/>
                          <a:cs typeface="Avenir"/>
                          <a:sym typeface="Avenir"/>
                        </a:rPr>
                        <a:t>(5000+)</a:t>
                      </a:r>
                      <a:endParaRPr sz="900">
                        <a:latin typeface="Avenir"/>
                        <a:ea typeface="Avenir"/>
                        <a:cs typeface="Avenir"/>
                        <a:sym typeface="Avenir"/>
                      </a:endParaRPr>
                    </a:p>
                    <a:p>
                      <a:pPr indent="0" lvl="0" marL="0" marR="0" rtl="0" algn="l">
                        <a:lnSpc>
                          <a:spcPct val="100000"/>
                        </a:lnSpc>
                        <a:spcBef>
                          <a:spcPts val="0"/>
                        </a:spcBef>
                        <a:spcAft>
                          <a:spcPts val="0"/>
                        </a:spcAft>
                        <a:buNone/>
                      </a:pPr>
                      <a:r>
                        <a:rPr lang="en" sz="900">
                          <a:latin typeface="Avenir"/>
                          <a:ea typeface="Avenir"/>
                          <a:cs typeface="Avenir"/>
                          <a:sym typeface="Avenir"/>
                        </a:rPr>
                        <a:t>$30K (1000–4999) </a:t>
                      </a:r>
                      <a:endParaRPr sz="900">
                        <a:latin typeface="Avenir"/>
                        <a:ea typeface="Avenir"/>
                        <a:cs typeface="Avenir"/>
                        <a:sym typeface="Avenir"/>
                      </a:endParaRPr>
                    </a:p>
                    <a:p>
                      <a:pPr indent="0" lvl="0" marL="0" marR="0" rtl="0" algn="l">
                        <a:lnSpc>
                          <a:spcPct val="100000"/>
                        </a:lnSpc>
                        <a:spcBef>
                          <a:spcPts val="0"/>
                        </a:spcBef>
                        <a:spcAft>
                          <a:spcPts val="0"/>
                        </a:spcAft>
                        <a:buNone/>
                      </a:pPr>
                      <a:r>
                        <a:rPr lang="en" sz="900">
                          <a:latin typeface="Avenir"/>
                          <a:ea typeface="Avenir"/>
                          <a:cs typeface="Avenir"/>
                          <a:sym typeface="Avenir"/>
                        </a:rPr>
                        <a:t>$20K (200–999) $10K (100–199)</a:t>
                      </a:r>
                      <a:endParaRPr sz="900">
                        <a:latin typeface="Avenir"/>
                        <a:ea typeface="Avenir"/>
                        <a:cs typeface="Avenir"/>
                        <a:sym typeface="Avenir"/>
                      </a:endParaRPr>
                    </a:p>
                    <a:p>
                      <a:pPr indent="0" lvl="0" marL="0" rtl="0" algn="l">
                        <a:spcBef>
                          <a:spcPts val="0"/>
                        </a:spcBef>
                        <a:spcAft>
                          <a:spcPts val="0"/>
                        </a:spcAft>
                        <a:buNone/>
                      </a:pPr>
                      <a:r>
                        <a:rPr lang="en" sz="900">
                          <a:solidFill>
                            <a:schemeClr val="lt1"/>
                          </a:solidFill>
                          <a:latin typeface="Avenir"/>
                          <a:ea typeface="Avenir"/>
                          <a:cs typeface="Avenir"/>
                          <a:sym typeface="Avenir"/>
                        </a:rPr>
                        <a:t>$5,000 (0-99)</a:t>
                      </a:r>
                      <a:endParaRPr sz="900">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 sz="900" u="none" cap="none" strike="noStrike">
                          <a:latin typeface="Avenir"/>
                          <a:ea typeface="Avenir"/>
                          <a:cs typeface="Avenir"/>
                          <a:sym typeface="Avenir"/>
                        </a:rPr>
                        <a:t>Based on number of employees</a:t>
                      </a:r>
                      <a:endParaRPr sz="1100" u="none" cap="none" strike="noStrike"/>
                    </a:p>
                    <a:p>
                      <a:pPr indent="0" lvl="0" marL="0" marR="0" rtl="0" algn="l">
                        <a:lnSpc>
                          <a:spcPct val="100000"/>
                        </a:lnSpc>
                        <a:spcBef>
                          <a:spcPts val="0"/>
                        </a:spcBef>
                        <a:spcAft>
                          <a:spcPts val="0"/>
                        </a:spcAft>
                        <a:buClr>
                          <a:srgbClr val="000000"/>
                        </a:buClr>
                        <a:buSzPts val="700"/>
                        <a:buFont typeface="Arial"/>
                        <a:buNone/>
                      </a:pPr>
                      <a:r>
                        <a:rPr lang="en" sz="900" u="none" cap="none" strike="noStrike">
                          <a:latin typeface="Avenir"/>
                          <a:ea typeface="Avenir"/>
                          <a:cs typeface="Avenir"/>
                          <a:sym typeface="Avenir"/>
                        </a:rPr>
                        <a:t>$20K (5000+)</a:t>
                      </a:r>
                      <a:br>
                        <a:rPr lang="en" sz="900" u="none" cap="none" strike="noStrike">
                          <a:latin typeface="Avenir"/>
                          <a:ea typeface="Avenir"/>
                          <a:cs typeface="Avenir"/>
                          <a:sym typeface="Avenir"/>
                        </a:rPr>
                      </a:br>
                      <a:r>
                        <a:rPr lang="en" sz="900" u="none" cap="none" strike="noStrike">
                          <a:latin typeface="Avenir"/>
                          <a:ea typeface="Avenir"/>
                          <a:cs typeface="Avenir"/>
                          <a:sym typeface="Avenir"/>
                        </a:rPr>
                        <a:t>$15K (499-4999)</a:t>
                      </a:r>
                      <a:endParaRPr sz="1100" u="none" cap="none" strike="noStrike"/>
                    </a:p>
                    <a:p>
                      <a:pPr indent="0" lvl="0" marL="0" marR="0" rtl="0" algn="l">
                        <a:lnSpc>
                          <a:spcPct val="100000"/>
                        </a:lnSpc>
                        <a:spcBef>
                          <a:spcPts val="0"/>
                        </a:spcBef>
                        <a:spcAft>
                          <a:spcPts val="0"/>
                        </a:spcAft>
                        <a:buClr>
                          <a:srgbClr val="000000"/>
                        </a:buClr>
                        <a:buSzPts val="700"/>
                        <a:buFont typeface="Arial"/>
                        <a:buNone/>
                      </a:pPr>
                      <a:r>
                        <a:rPr lang="en" sz="900" u="none" cap="none" strike="noStrike">
                          <a:latin typeface="Avenir"/>
                          <a:ea typeface="Avenir"/>
                          <a:cs typeface="Avenir"/>
                          <a:sym typeface="Avenir"/>
                        </a:rPr>
                        <a:t>$10K (100-499)</a:t>
                      </a:r>
                      <a:br>
                        <a:rPr lang="en" sz="900" u="none" cap="none" strike="noStrike">
                          <a:latin typeface="Avenir"/>
                          <a:ea typeface="Avenir"/>
                          <a:cs typeface="Avenir"/>
                          <a:sym typeface="Avenir"/>
                        </a:rPr>
                      </a:br>
                      <a:r>
                        <a:rPr lang="en" sz="900" u="none" cap="none" strike="noStrike">
                          <a:latin typeface="Avenir"/>
                          <a:ea typeface="Avenir"/>
                          <a:cs typeface="Avenir"/>
                          <a:sym typeface="Avenir"/>
                        </a:rPr>
                        <a:t>$5,000 (0-99)</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(Possible)</a:t>
                      </a:r>
                      <a:endParaRPr sz="900" u="none" cap="none" strike="noStrike">
                        <a:latin typeface="Avenir"/>
                        <a:ea typeface="Avenir"/>
                        <a:cs typeface="Avenir"/>
                        <a:sym typeface="Avenir"/>
                      </a:endParaRPr>
                    </a:p>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1 per every 10 General members</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Based on Merit</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Yes</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N/A</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A T</a:t>
                      </a:r>
                      <a:r>
                        <a:rPr lang="en" sz="900">
                          <a:latin typeface="Avenir"/>
                          <a:ea typeface="Avenir"/>
                          <a:cs typeface="Avenir"/>
                          <a:sym typeface="Avenir"/>
                        </a:rPr>
                        <a:t>A</a:t>
                      </a:r>
                      <a:r>
                        <a:rPr lang="en" sz="900" u="none" cap="none" strike="noStrike">
                          <a:latin typeface="Avenir"/>
                          <a:ea typeface="Avenir"/>
                          <a:cs typeface="Avenir"/>
                          <a:sym typeface="Avenir"/>
                        </a:rPr>
                        <a:t>C seat may be earned by technical contribution as a project leader</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r>
              <a:tr h="188275">
                <a:tc>
                  <a:txBody>
                    <a:bodyPr/>
                    <a:lstStyle/>
                    <a:p>
                      <a:pPr indent="0" lvl="0" marL="0" marR="0" rtl="0" algn="l">
                        <a:lnSpc>
                          <a:spcPct val="100000"/>
                        </a:lnSpc>
                        <a:spcBef>
                          <a:spcPts val="0"/>
                        </a:spcBef>
                        <a:spcAft>
                          <a:spcPts val="0"/>
                        </a:spcAft>
                        <a:buClr>
                          <a:srgbClr val="FFFFFF"/>
                        </a:buClr>
                        <a:buSzPts val="700"/>
                        <a:buFont typeface="Gill Sans"/>
                        <a:buNone/>
                      </a:pPr>
                      <a:r>
                        <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r>
              <a:tr h="434075">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Associate</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No fee</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No</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(Provisional at start-up)</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Based on Merit</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Yes</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N/A</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Limited to academic, research and NGO organizations</a:t>
                      </a:r>
                      <a:endParaRPr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r>
            </a:tbl>
          </a:graphicData>
        </a:graphic>
      </p:graphicFrame>
      <p:sp>
        <p:nvSpPr>
          <p:cNvPr id="910" name="Google Shape;910;p125"/>
          <p:cNvSpPr txBox="1"/>
          <p:nvPr/>
        </p:nvSpPr>
        <p:spPr>
          <a:xfrm>
            <a:off x="4122296" y="4529059"/>
            <a:ext cx="4710000" cy="516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dk1"/>
                </a:solidFill>
                <a:latin typeface="Avenir"/>
                <a:ea typeface="Avenir"/>
                <a:cs typeface="Avenir"/>
                <a:sym typeface="Avenir"/>
              </a:rPr>
              <a:t>* FTE </a:t>
            </a:r>
            <a:r>
              <a:rPr b="0" i="0" lang="en" sz="900" u="none" cap="none" strike="noStrike">
                <a:solidFill>
                  <a:schemeClr val="dk1"/>
                </a:solidFill>
                <a:latin typeface="Avenir"/>
                <a:ea typeface="Avenir"/>
                <a:cs typeface="Avenir"/>
                <a:sym typeface="Avenir"/>
              </a:rPr>
              <a:t>= Full Time Equivalent (e.g. 2 employees each spend 50% of their time on a project). This suggestion is meant to provide a minimum resource investment to ensure members are contributing technically. Most projects see much higher investment of resources than the minimum requirement.</a:t>
            </a:r>
            <a:endParaRPr b="0" i="0" sz="1100" u="none" cap="none" strike="noStrike">
              <a:solidFill>
                <a:schemeClr val="dk1"/>
              </a:solidFill>
              <a:latin typeface="Avenir"/>
              <a:ea typeface="Avenir"/>
              <a:cs typeface="Avenir"/>
              <a:sym typeface="Avenir"/>
            </a:endParaRPr>
          </a:p>
        </p:txBody>
      </p:sp>
      <p:sp>
        <p:nvSpPr>
          <p:cNvPr id="911" name="Google Shape;911;p12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Membership and Participation Levels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graphicFrame>
        <p:nvGraphicFramePr>
          <p:cNvPr id="916" name="Google Shape;916;p126"/>
          <p:cNvGraphicFramePr/>
          <p:nvPr/>
        </p:nvGraphicFramePr>
        <p:xfrm>
          <a:off x="2922232" y="-6"/>
          <a:ext cx="3000000" cy="3000000"/>
        </p:xfrm>
        <a:graphic>
          <a:graphicData uri="http://schemas.openxmlformats.org/drawingml/2006/table">
            <a:tbl>
              <a:tblPr>
                <a:noFill/>
                <a:tableStyleId>{780947DE-3457-40B9-BB94-041CE9004C36}</a:tableStyleId>
              </a:tblPr>
              <a:tblGrid>
                <a:gridCol w="543675"/>
                <a:gridCol w="1197450"/>
                <a:gridCol w="1170925"/>
                <a:gridCol w="3309725"/>
              </a:tblGrid>
              <a:tr h="493700">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venir"/>
                          <a:ea typeface="Avenir"/>
                          <a:cs typeface="Avenir"/>
                          <a:sym typeface="Avenir"/>
                        </a:rPr>
                        <a:t>Tier </a:t>
                      </a:r>
                      <a:endParaRPr b="1" sz="900" u="none" cap="none" strike="noStrike">
                        <a:solidFill>
                          <a:srgbClr val="FFFFFF"/>
                        </a:solidFill>
                        <a:latin typeface="Avenir"/>
                        <a:ea typeface="Avenir"/>
                        <a:cs typeface="Avenir"/>
                        <a:sym typeface="Avenir"/>
                      </a:endParaRPr>
                    </a:p>
                  </a:txBody>
                  <a:tcPr marT="95250" marB="95250" marR="95250" marL="476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venir"/>
                          <a:ea typeface="Avenir"/>
                          <a:cs typeface="Avenir"/>
                          <a:sym typeface="Avenir"/>
                        </a:rPr>
                        <a:t>New to LF</a:t>
                      </a:r>
                      <a:endParaRPr b="1" sz="900" u="none" cap="none" strike="noStrike">
                        <a:solidFill>
                          <a:srgbClr val="FFFFFF"/>
                        </a:solidFill>
                        <a:latin typeface="Avenir"/>
                        <a:ea typeface="Avenir"/>
                        <a:cs typeface="Avenir"/>
                        <a:sym typeface="Avenir"/>
                      </a:endParaRPr>
                    </a:p>
                  </a:txBody>
                  <a:tcPr marT="95250" marB="95250" marR="95250" marL="952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venir"/>
                          <a:ea typeface="Avenir"/>
                          <a:cs typeface="Avenir"/>
                          <a:sym typeface="Avenir"/>
                        </a:rPr>
                        <a:t>Existing LF member</a:t>
                      </a:r>
                      <a:endParaRPr b="1" sz="900" u="none" cap="none" strike="noStrike">
                        <a:solidFill>
                          <a:srgbClr val="FFFFFF"/>
                        </a:solidFill>
                        <a:latin typeface="Avenir"/>
                        <a:ea typeface="Avenir"/>
                        <a:cs typeface="Avenir"/>
                        <a:sym typeface="Avenir"/>
                      </a:endParaRPr>
                    </a:p>
                  </a:txBody>
                  <a:tcPr marT="95250" marB="95250" marR="95250" marL="952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venir"/>
                          <a:ea typeface="Avenir"/>
                          <a:cs typeface="Avenir"/>
                          <a:sym typeface="Avenir"/>
                        </a:rPr>
                        <a:t>Benefits</a:t>
                      </a:r>
                      <a:endParaRPr b="1" sz="900" u="none" cap="none" strike="noStrike">
                        <a:solidFill>
                          <a:srgbClr val="FFFFFF"/>
                        </a:solidFill>
                        <a:latin typeface="Avenir"/>
                        <a:ea typeface="Avenir"/>
                        <a:cs typeface="Avenir"/>
                        <a:sym typeface="Avenir"/>
                      </a:endParaRPr>
                    </a:p>
                  </a:txBody>
                  <a:tcPr marT="95250" marB="95250" marR="95250" marL="952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45280"/>
                    </a:solidFill>
                  </a:tcPr>
                </a:tc>
              </a:tr>
              <a:tr h="2387625">
                <a:tc>
                  <a:txBody>
                    <a:bodyPr/>
                    <a:lstStyle/>
                    <a:p>
                      <a:pPr indent="0" lvl="0" marL="0" marR="0" rtl="0" algn="l">
                        <a:lnSpc>
                          <a:spcPct val="115000"/>
                        </a:lnSpc>
                        <a:spcBef>
                          <a:spcPts val="0"/>
                        </a:spcBef>
                        <a:spcAft>
                          <a:spcPts val="0"/>
                        </a:spcAft>
                        <a:buClr>
                          <a:srgbClr val="000000"/>
                        </a:buClr>
                        <a:buSzPts val="700"/>
                        <a:buFont typeface="Arial"/>
                        <a:buNone/>
                      </a:pPr>
                      <a:r>
                        <a:rPr b="1" lang="en" sz="700" u="none" cap="none" strike="noStrike">
                          <a:solidFill>
                            <a:schemeClr val="lt1"/>
                          </a:solidFill>
                        </a:rPr>
                        <a:t>Strategic</a:t>
                      </a:r>
                      <a:endParaRPr b="1" sz="700" u="none" cap="none" strike="noStrike">
                        <a:solidFill>
                          <a:schemeClr val="lt1"/>
                        </a:solidFill>
                      </a:endParaRPr>
                    </a:p>
                  </a:txBody>
                  <a:tcPr marT="95250" marB="95250" marR="95250" marL="476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3764"/>
                    </a:solidFill>
                  </a:tcPr>
                </a:tc>
                <a:tc>
                  <a:txBody>
                    <a:bodyPr/>
                    <a:lstStyle/>
                    <a:p>
                      <a:pPr indent="0" lvl="0" marL="0" marR="0" rtl="0" algn="l">
                        <a:lnSpc>
                          <a:spcPct val="115000"/>
                        </a:lnSpc>
                        <a:spcBef>
                          <a:spcPts val="0"/>
                        </a:spcBef>
                        <a:spcAft>
                          <a:spcPts val="0"/>
                        </a:spcAft>
                        <a:buClr>
                          <a:srgbClr val="000000"/>
                        </a:buClr>
                        <a:buSzPts val="700"/>
                        <a:buFont typeface="Arial"/>
                        <a:buNone/>
                      </a:pPr>
                      <a:r>
                        <a:rPr lang="en" sz="700" u="none" cap="none" strike="noStrike">
                          <a:solidFill>
                            <a:schemeClr val="lt1"/>
                          </a:solidFill>
                        </a:rPr>
                        <a:t>$170,000</a:t>
                      </a:r>
                      <a:endParaRPr sz="7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3764"/>
                    </a:solidFill>
                  </a:tcPr>
                </a:tc>
                <a:tc>
                  <a:txBody>
                    <a:bodyPr/>
                    <a:lstStyle/>
                    <a:p>
                      <a:pPr indent="0" lvl="0" marL="0" marR="0" rtl="0" algn="l">
                        <a:lnSpc>
                          <a:spcPct val="115000"/>
                        </a:lnSpc>
                        <a:spcBef>
                          <a:spcPts val="0"/>
                        </a:spcBef>
                        <a:spcAft>
                          <a:spcPts val="0"/>
                        </a:spcAft>
                        <a:buClr>
                          <a:srgbClr val="000000"/>
                        </a:buClr>
                        <a:buSzPts val="700"/>
                        <a:buFont typeface="Arial"/>
                        <a:buNone/>
                      </a:pPr>
                      <a:r>
                        <a:rPr lang="en" sz="700" u="none" cap="none" strike="noStrike">
                          <a:solidFill>
                            <a:schemeClr val="lt1"/>
                          </a:solidFill>
                        </a:rPr>
                        <a:t>$150,000</a:t>
                      </a:r>
                      <a:endParaRPr sz="7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3764"/>
                    </a:solidFill>
                  </a:tcPr>
                </a:tc>
                <a:tc>
                  <a:txBody>
                    <a:bodyPr/>
                    <a:lstStyle/>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Appoint one (1) voting representative to the LF Energy Governing Board.</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Appoint one (1) voting representative to the LF Energy Technical Advisory Council (TAC)</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Appoint one (1) representative as a voting member in any subcommittees or activities of the Governing Board.</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Enjoy most prominent placement in displays of membership including on the website and in marketing materials.</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1 guest LF Energy blog post per quarter </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1 LF Energy hosted webinar  per quarter</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1 Linux.com blog post per year</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10 complementary LF Training course/certification tickets</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Create an individualized press release to announce membership with LF Energy PR.</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Receive greater insight into LF Energy strategy and project roadmaps through increased engagement with the LF Energy Executive Director and staff.</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Receive ongoing, monthly 1:1, individual engagement and guidance from LF Energy Executive Director</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Increased access to invitation-only Linux Foundation Member Summit.</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Receive discounts on LF Energy conferences + event sponsorship.</a:t>
                      </a:r>
                      <a:endParaRPr sz="7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3764"/>
                    </a:solidFill>
                  </a:tcPr>
                </a:tc>
              </a:tr>
              <a:tr h="1337475">
                <a:tc>
                  <a:txBody>
                    <a:bodyPr/>
                    <a:lstStyle/>
                    <a:p>
                      <a:pPr indent="0" lvl="0" marL="0" marR="0" rtl="0" algn="l">
                        <a:lnSpc>
                          <a:spcPct val="115000"/>
                        </a:lnSpc>
                        <a:spcBef>
                          <a:spcPts val="0"/>
                        </a:spcBef>
                        <a:spcAft>
                          <a:spcPts val="0"/>
                        </a:spcAft>
                        <a:buClr>
                          <a:srgbClr val="000000"/>
                        </a:buClr>
                        <a:buSzPts val="700"/>
                        <a:buFont typeface="Arial"/>
                        <a:buNone/>
                      </a:pPr>
                      <a:r>
                        <a:rPr b="1" lang="en" sz="600" u="none" cap="none" strike="noStrike">
                          <a:solidFill>
                            <a:schemeClr val="lt1"/>
                          </a:solidFill>
                        </a:rPr>
                        <a:t>General</a:t>
                      </a:r>
                      <a:endParaRPr b="1" sz="600" u="none" cap="none" strike="noStrike">
                        <a:solidFill>
                          <a:schemeClr val="lt1"/>
                        </a:solidFill>
                      </a:endParaRPr>
                    </a:p>
                  </a:txBody>
                  <a:tcPr marT="95250" marB="95250" marR="95250" marL="476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c>
                  <a:txBody>
                    <a:bodyPr/>
                    <a:lstStyle/>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$70,000 (USD) 5,000+</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$40,000 (USD) 2,000 – 4,999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$25,000 (USD) 500 – 1,999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$15,000 (USD) 100 – 499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$10,000 (USD) Up to 99</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c>
                  <a:txBody>
                    <a:bodyPr/>
                    <a:lstStyle/>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$50,000 (USD) 5,000+</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$25,000 (USD) 2,000 – 4,999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$10,000 (USD) 500 – 1,999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$5,000 (USD) 100 – 499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$5,000 (USD) Up to 99</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c>
                  <a:txBody>
                    <a:bodyPr/>
                    <a:lstStyle/>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(Possible) Governing Board seat 1 per every 10 General and Academic and Research Institutions members collectively as a class, with a maximum of 3.</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1 guest LF Energy blog post per year</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1 LF Energy hosted webinar per year</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10 complementary LF Training course/certification tickets</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Participate in all marketing, community, thought leadership opportunities.</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Receive discounts on LF Energy conferences + event sponsorship.</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Identify your organization as a member and display your logo on the LF Energy website and in marketing materials.</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Access to The Linux Foundation’s invitation-only Linux Foundation Member Summit.</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r>
              <a:tr h="924700">
                <a:tc>
                  <a:txBody>
                    <a:bodyPr/>
                    <a:lstStyle/>
                    <a:p>
                      <a:pPr indent="0" lvl="0" marL="0" marR="0" rtl="0" algn="l">
                        <a:lnSpc>
                          <a:spcPct val="115000"/>
                        </a:lnSpc>
                        <a:spcBef>
                          <a:spcPts val="0"/>
                        </a:spcBef>
                        <a:spcAft>
                          <a:spcPts val="0"/>
                        </a:spcAft>
                        <a:buClr>
                          <a:srgbClr val="000000"/>
                        </a:buClr>
                        <a:buSzPts val="600"/>
                        <a:buFont typeface="Arial"/>
                        <a:buNone/>
                      </a:pPr>
                      <a:r>
                        <a:rPr b="1" lang="en" sz="600" u="none" cap="none" strike="noStrike">
                          <a:solidFill>
                            <a:schemeClr val="lt1"/>
                          </a:solidFill>
                        </a:rPr>
                        <a:t>Associate</a:t>
                      </a:r>
                      <a:endParaRPr b="1" sz="600" u="none" cap="none" strike="noStrike">
                        <a:solidFill>
                          <a:schemeClr val="lt1"/>
                        </a:solidFill>
                      </a:endParaRPr>
                    </a:p>
                  </a:txBody>
                  <a:tcPr marT="95250" marB="95250" marR="95250" marL="476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9ADE"/>
                    </a:solidFill>
                  </a:tcPr>
                </a:tc>
                <a:tc>
                  <a:txBody>
                    <a:bodyPr/>
                    <a:lstStyle/>
                    <a:p>
                      <a:pPr indent="0" lvl="0" marL="0" marR="0" rtl="0" algn="l">
                        <a:lnSpc>
                          <a:spcPct val="115000"/>
                        </a:lnSpc>
                        <a:spcBef>
                          <a:spcPts val="0"/>
                        </a:spcBef>
                        <a:spcAft>
                          <a:spcPts val="0"/>
                        </a:spcAft>
                        <a:buClr>
                          <a:srgbClr val="000000"/>
                        </a:buClr>
                        <a:buSzPts val="600"/>
                        <a:buFont typeface="Arial"/>
                        <a:buNone/>
                      </a:pPr>
                      <a:r>
                        <a:rPr lang="en" sz="600" u="none" cap="none" strike="noStrike">
                          <a:solidFill>
                            <a:schemeClr val="lt1"/>
                          </a:solidFill>
                        </a:rPr>
                        <a:t>Free</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9ADE"/>
                    </a:solidFill>
                  </a:tcPr>
                </a:tc>
                <a:tc>
                  <a:txBody>
                    <a:bodyPr/>
                    <a:lstStyle/>
                    <a:p>
                      <a:pPr indent="0" lvl="0" marL="0" marR="0" rtl="0" algn="l">
                        <a:lnSpc>
                          <a:spcPct val="115000"/>
                        </a:lnSpc>
                        <a:spcBef>
                          <a:spcPts val="0"/>
                        </a:spcBef>
                        <a:spcAft>
                          <a:spcPts val="0"/>
                        </a:spcAft>
                        <a:buClr>
                          <a:srgbClr val="000000"/>
                        </a:buClr>
                        <a:buSzPts val="600"/>
                        <a:buFont typeface="Arial"/>
                        <a:buNone/>
                      </a:pPr>
                      <a:r>
                        <a:rPr lang="en" sz="600" u="none" cap="none" strike="noStrike">
                          <a:solidFill>
                            <a:schemeClr val="lt1"/>
                          </a:solidFill>
                        </a:rPr>
                        <a:t>Free</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9ADE"/>
                    </a:solidFill>
                  </a:tcPr>
                </a:tc>
                <a:tc>
                  <a:txBody>
                    <a:bodyPr/>
                    <a:lstStyle/>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The Associate category of membership is limited to non-profit/non-governmental organizations. This requires approval by the Governing Board.</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Participate in all marketing, community, thought leadership opportunities.</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Receive discounts on LF Energy event sponsorship.</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Identify your organization as a member and display your logo on the LF Energy website and in marketing materials.</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9ADE"/>
                    </a:solidFill>
                  </a:tcPr>
                </a:tc>
              </a:tr>
            </a:tbl>
          </a:graphicData>
        </a:graphic>
      </p:graphicFrame>
      <p:sp>
        <p:nvSpPr>
          <p:cNvPr id="917" name="Google Shape;917;p126"/>
          <p:cNvSpPr txBox="1"/>
          <p:nvPr>
            <p:ph type="title"/>
          </p:nvPr>
        </p:nvSpPr>
        <p:spPr>
          <a:xfrm>
            <a:off x="265500" y="1151100"/>
            <a:ext cx="2495400" cy="1564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700"/>
              <a:buNone/>
            </a:pPr>
            <a:r>
              <a:rPr lang="en" sz="3000"/>
              <a:t>Membership Benefits</a:t>
            </a:r>
            <a:endParaRPr sz="3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27"/>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800"/>
              <a:t>LF Energy Projects</a:t>
            </a:r>
            <a:endParaRPr sz="3800"/>
          </a:p>
        </p:txBody>
      </p:sp>
      <p:pic>
        <p:nvPicPr>
          <p:cNvPr id="924" name="Google Shape;924;p127"/>
          <p:cNvPicPr preferRelativeResize="0"/>
          <p:nvPr/>
        </p:nvPicPr>
        <p:blipFill>
          <a:blip r:embed="rId3">
            <a:alphaModFix/>
          </a:blip>
          <a:stretch>
            <a:fillRect/>
          </a:stretch>
        </p:blipFill>
        <p:spPr>
          <a:xfrm>
            <a:off x="3623095" y="0"/>
            <a:ext cx="5520901"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28"/>
          <p:cNvSpPr txBox="1"/>
          <p:nvPr>
            <p:ph type="title"/>
          </p:nvPr>
        </p:nvSpPr>
        <p:spPr>
          <a:xfrm>
            <a:off x="265500" y="1151100"/>
            <a:ext cx="4045200" cy="1564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Contribute to our projects - anyone can!</a:t>
            </a:r>
            <a:endParaRPr/>
          </a:p>
        </p:txBody>
      </p:sp>
      <p:sp>
        <p:nvSpPr>
          <p:cNvPr id="930" name="Google Shape;930;p128"/>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7F7F7F"/>
              </a:buClr>
              <a:buSzPts val="1800"/>
              <a:buFont typeface="Arial"/>
              <a:buNone/>
            </a:pPr>
            <a:r>
              <a:rPr lang="en" sz="1400"/>
              <a:t>Contribute to an existing project:</a:t>
            </a:r>
            <a:endParaRPr sz="1400"/>
          </a:p>
          <a:p>
            <a:pPr indent="-368300" lvl="0" marL="457200" rtl="0" algn="l">
              <a:spcBef>
                <a:spcPts val="0"/>
              </a:spcBef>
              <a:spcAft>
                <a:spcPts val="0"/>
              </a:spcAft>
              <a:buSzPts val="1400"/>
              <a:buChar char="●"/>
            </a:pPr>
            <a:r>
              <a:rPr lang="en" sz="1400"/>
              <a:t>Submit</a:t>
            </a:r>
            <a:r>
              <a:rPr lang="en" sz="1400"/>
              <a:t> a PR with a bugfix or new feature</a:t>
            </a:r>
            <a:endParaRPr sz="1400"/>
          </a:p>
          <a:p>
            <a:pPr indent="-368300" lvl="0" marL="457200" rtl="0" algn="l">
              <a:spcBef>
                <a:spcPts val="0"/>
              </a:spcBef>
              <a:spcAft>
                <a:spcPts val="0"/>
              </a:spcAft>
              <a:buSzPts val="1400"/>
              <a:buChar char="●"/>
            </a:pPr>
            <a:r>
              <a:rPr lang="en" sz="1400"/>
              <a:t>Pick existing GitHub issue as a sample project</a:t>
            </a:r>
            <a:endParaRPr sz="1400"/>
          </a:p>
          <a:p>
            <a:pPr indent="-368300" lvl="0" marL="457200" rtl="0" algn="l">
              <a:spcBef>
                <a:spcPts val="0"/>
              </a:spcBef>
              <a:spcAft>
                <a:spcPts val="0"/>
              </a:spcAft>
              <a:buSzPts val="1400"/>
              <a:buChar char="●"/>
            </a:pPr>
            <a:r>
              <a:rPr lang="en" sz="1400"/>
              <a:t>Integrate with a new app / contribute plugin</a:t>
            </a:r>
            <a:endParaRPr sz="1400"/>
          </a:p>
          <a:p>
            <a:pPr indent="-368300" lvl="0" marL="457200" rtl="0" algn="l">
              <a:spcBef>
                <a:spcPts val="0"/>
              </a:spcBef>
              <a:spcAft>
                <a:spcPts val="0"/>
              </a:spcAft>
              <a:buSzPts val="1400"/>
              <a:buChar char="●"/>
            </a:pPr>
            <a:r>
              <a:rPr lang="en" sz="1400"/>
              <a:t>Help improve project documentation</a:t>
            </a:r>
            <a:endParaRPr sz="1400"/>
          </a:p>
          <a:p>
            <a:pPr indent="-368300" lvl="0" marL="457200" rtl="0" algn="l">
              <a:spcBef>
                <a:spcPts val="0"/>
              </a:spcBef>
              <a:spcAft>
                <a:spcPts val="0"/>
              </a:spcAft>
              <a:buSzPts val="1400"/>
              <a:buChar char="●"/>
            </a:pPr>
            <a:r>
              <a:rPr lang="en" sz="1400"/>
              <a:t>Submit additional test cases</a:t>
            </a:r>
            <a:endParaRPr sz="1400"/>
          </a:p>
          <a:p>
            <a:pPr indent="-368300" lvl="0" marL="457200" rtl="0" algn="l">
              <a:spcBef>
                <a:spcPts val="0"/>
              </a:spcBef>
              <a:spcAft>
                <a:spcPts val="0"/>
              </a:spcAft>
              <a:buSzPts val="1400"/>
              <a:buChar char="●"/>
            </a:pPr>
            <a:r>
              <a:rPr lang="en" sz="1400"/>
              <a:t>Join the TSC discussion: dev mailing list, conf calls</a:t>
            </a:r>
            <a:endParaRPr sz="1400"/>
          </a:p>
          <a:p>
            <a:pPr indent="0" lvl="0" marL="0" rtl="0" algn="l">
              <a:spcBef>
                <a:spcPts val="0"/>
              </a:spcBef>
              <a:spcAft>
                <a:spcPts val="0"/>
              </a:spcAft>
              <a:buClr>
                <a:srgbClr val="7F7F7F"/>
              </a:buClr>
              <a:buSzPts val="1800"/>
              <a:buFont typeface="Arial"/>
              <a:buNone/>
            </a:pPr>
            <a:r>
              <a:rPr lang="en" sz="1400"/>
              <a:t>Get involved with the TAC or Working Group:</a:t>
            </a:r>
            <a:endParaRPr sz="1400"/>
          </a:p>
          <a:p>
            <a:pPr indent="-368300" lvl="0" marL="457200" rtl="0" algn="l">
              <a:spcBef>
                <a:spcPts val="0"/>
              </a:spcBef>
              <a:spcAft>
                <a:spcPts val="0"/>
              </a:spcAft>
              <a:buSzPts val="1400"/>
              <a:buChar char="●"/>
            </a:pPr>
            <a:r>
              <a:rPr lang="en" sz="1400"/>
              <a:t>DevOps / CI expertise always useful</a:t>
            </a:r>
            <a:endParaRPr sz="1400"/>
          </a:p>
          <a:p>
            <a:pPr indent="-368300" lvl="0" marL="457200" rtl="0" algn="l">
              <a:spcBef>
                <a:spcPts val="0"/>
              </a:spcBef>
              <a:spcAft>
                <a:spcPts val="0"/>
              </a:spcAft>
              <a:buSzPts val="1400"/>
              <a:buChar char="●"/>
            </a:pPr>
            <a:r>
              <a:rPr lang="en" sz="1400"/>
              <a:t>Interest / expertise in security especially welcome</a:t>
            </a:r>
            <a:endParaRPr sz="1400"/>
          </a:p>
          <a:p>
            <a:pPr indent="-368300" lvl="0" marL="457200" rtl="0" algn="l">
              <a:spcBef>
                <a:spcPts val="0"/>
              </a:spcBef>
              <a:spcAft>
                <a:spcPts val="0"/>
              </a:spcAft>
              <a:buSzPts val="1400"/>
              <a:buChar char="●"/>
            </a:pPr>
            <a:r>
              <a:rPr lang="en" sz="1400"/>
              <a:t>Join the TAC discussions: </a:t>
            </a:r>
            <a:r>
              <a:rPr lang="en" sz="1400" u="sng">
                <a:solidFill>
                  <a:schemeClr val="hlink"/>
                </a:solidFill>
                <a:hlinkClick r:id="rId3"/>
              </a:rPr>
              <a:t>mailing list</a:t>
            </a:r>
            <a:r>
              <a:rPr lang="en" sz="1400"/>
              <a:t>, </a:t>
            </a:r>
            <a:r>
              <a:rPr lang="en" sz="1400" u="sng">
                <a:solidFill>
                  <a:schemeClr val="hlink"/>
                </a:solidFill>
                <a:hlinkClick r:id="rId4"/>
              </a:rPr>
              <a:t>conf calls</a:t>
            </a:r>
            <a:endParaRPr sz="1400"/>
          </a:p>
        </p:txBody>
      </p:sp>
      <p:sp>
        <p:nvSpPr>
          <p:cNvPr id="931" name="Google Shape;931;p128"/>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More information at </a:t>
            </a:r>
            <a:r>
              <a:rPr lang="en" u="sng">
                <a:solidFill>
                  <a:schemeClr val="hlink"/>
                </a:solidFill>
                <a:hlinkClick r:id="rId5"/>
              </a:rPr>
              <a:t>https://wiki.lfenergy.org/display/HOME/Technical+Projects</a:t>
            </a:r>
            <a:r>
              <a:rPr lang="en"/>
              <a:t>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29"/>
          <p:cNvSpPr txBox="1"/>
          <p:nvPr>
            <p:ph type="title"/>
          </p:nvPr>
        </p:nvSpPr>
        <p:spPr>
          <a:xfrm>
            <a:off x="311700" y="410000"/>
            <a:ext cx="6614100" cy="607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168FDF"/>
              </a:buClr>
              <a:buSzPts val="2700"/>
              <a:buFont typeface="Open Sans"/>
              <a:buNone/>
            </a:pPr>
            <a:r>
              <a:rPr lang="en"/>
              <a:t>Contact Us</a:t>
            </a:r>
            <a:endParaRPr/>
          </a:p>
        </p:txBody>
      </p:sp>
      <p:sp>
        <p:nvSpPr>
          <p:cNvPr id="937" name="Google Shape;937;p129"/>
          <p:cNvSpPr txBox="1"/>
          <p:nvPr>
            <p:ph idx="12" type="sldNum"/>
          </p:nvPr>
        </p:nvSpPr>
        <p:spPr>
          <a:xfrm>
            <a:off x="8460431" y="4651190"/>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en" sz="1000">
                <a:solidFill>
                  <a:schemeClr val="dk2"/>
                </a:solidFill>
                <a:latin typeface="Roboto"/>
                <a:ea typeface="Roboto"/>
                <a:cs typeface="Roboto"/>
                <a:sym typeface="Roboto"/>
              </a:rPr>
              <a:t>‹#›</a:t>
            </a:fld>
            <a:endParaRPr sz="1000">
              <a:solidFill>
                <a:schemeClr val="dk2"/>
              </a:solidFill>
              <a:latin typeface="Roboto"/>
              <a:ea typeface="Roboto"/>
              <a:cs typeface="Roboto"/>
              <a:sym typeface="Roboto"/>
            </a:endParaRPr>
          </a:p>
        </p:txBody>
      </p:sp>
      <p:sp>
        <p:nvSpPr>
          <p:cNvPr id="938" name="Google Shape;938;p129"/>
          <p:cNvSpPr txBox="1"/>
          <p:nvPr>
            <p:ph idx="1" type="body"/>
          </p:nvPr>
        </p:nvSpPr>
        <p:spPr>
          <a:xfrm>
            <a:off x="311700" y="1229975"/>
            <a:ext cx="3999900" cy="3339000"/>
          </a:xfrm>
          <a:prstGeom prst="rect">
            <a:avLst/>
          </a:prstGeom>
          <a:noFill/>
          <a:ln>
            <a:noFill/>
          </a:ln>
        </p:spPr>
        <p:txBody>
          <a:bodyPr anchorCtr="0" anchor="t" bIns="34275" lIns="68575" spcFirstLastPara="1" rIns="68575" wrap="square" tIns="34275">
            <a:normAutofit/>
          </a:bodyPr>
          <a:lstStyle/>
          <a:p>
            <a:pPr indent="0" lvl="0" marL="0" rtl="0" algn="l">
              <a:lnSpc>
                <a:spcPct val="120000"/>
              </a:lnSpc>
              <a:spcBef>
                <a:spcPts val="0"/>
              </a:spcBef>
              <a:spcAft>
                <a:spcPts val="0"/>
              </a:spcAft>
              <a:buSzPts val="2700"/>
              <a:buNone/>
            </a:pPr>
            <a:r>
              <a:rPr lang="en" sz="2700"/>
              <a:t>LF Energy Foundation</a:t>
            </a:r>
            <a:endParaRPr/>
          </a:p>
          <a:p>
            <a:pPr indent="0" lvl="0" marL="0" rtl="0" algn="l">
              <a:lnSpc>
                <a:spcPct val="120000"/>
              </a:lnSpc>
              <a:spcBef>
                <a:spcPts val="800"/>
              </a:spcBef>
              <a:spcAft>
                <a:spcPts val="0"/>
              </a:spcAft>
              <a:buSzPts val="2100"/>
              <a:buNone/>
            </a:pPr>
            <a:r>
              <a:rPr lang="en"/>
              <a:t>1 Letterman Drive</a:t>
            </a:r>
            <a:br>
              <a:rPr lang="en"/>
            </a:br>
            <a:r>
              <a:rPr lang="en"/>
              <a:t>Building D, Suite D4700</a:t>
            </a:r>
            <a:br>
              <a:rPr lang="en"/>
            </a:br>
            <a:r>
              <a:rPr lang="en"/>
              <a:t>San Francisco CA 94129</a:t>
            </a:r>
            <a:br>
              <a:rPr lang="en"/>
            </a:br>
            <a:r>
              <a:rPr lang="en"/>
              <a:t>Phone/Fax: +1 415 7239709</a:t>
            </a:r>
            <a:br>
              <a:rPr lang="en"/>
            </a:br>
            <a:r>
              <a:rPr lang="en" u="sng">
                <a:solidFill>
                  <a:schemeClr val="hlink"/>
                </a:solidFill>
                <a:hlinkClick r:id="rId3"/>
              </a:rPr>
              <a:t>www.lfenergy.org</a:t>
            </a:r>
            <a:endParaRPr/>
          </a:p>
        </p:txBody>
      </p:sp>
      <p:sp>
        <p:nvSpPr>
          <p:cNvPr id="939" name="Google Shape;939;p129"/>
          <p:cNvSpPr txBox="1"/>
          <p:nvPr>
            <p:ph idx="2" type="body"/>
          </p:nvPr>
        </p:nvSpPr>
        <p:spPr>
          <a:xfrm>
            <a:off x="4832400" y="1229975"/>
            <a:ext cx="3999900" cy="3339000"/>
          </a:xfrm>
          <a:prstGeom prst="rect">
            <a:avLst/>
          </a:prstGeom>
          <a:noFill/>
          <a:ln>
            <a:noFill/>
          </a:ln>
        </p:spPr>
        <p:txBody>
          <a:bodyPr anchorCtr="0" anchor="t" bIns="34275" lIns="68575" spcFirstLastPara="1" rIns="68575" wrap="square" tIns="34275">
            <a:noAutofit/>
          </a:bodyPr>
          <a:lstStyle/>
          <a:p>
            <a:pPr indent="0" lvl="0" marL="0" rtl="0" algn="l">
              <a:lnSpc>
                <a:spcPct val="110000"/>
              </a:lnSpc>
              <a:spcBef>
                <a:spcPts val="0"/>
              </a:spcBef>
              <a:spcAft>
                <a:spcPts val="0"/>
              </a:spcAft>
              <a:buSzPts val="1900"/>
              <a:buNone/>
            </a:pPr>
            <a:r>
              <a:rPr lang="en" sz="1900"/>
              <a:t>General Inquiries</a:t>
            </a:r>
            <a:endParaRPr sz="1400"/>
          </a:p>
          <a:p>
            <a:pPr indent="0" lvl="0" marL="0" rtl="0" algn="l">
              <a:lnSpc>
                <a:spcPct val="110000"/>
              </a:lnSpc>
              <a:spcBef>
                <a:spcPts val="800"/>
              </a:spcBef>
              <a:spcAft>
                <a:spcPts val="0"/>
              </a:spcAft>
              <a:buSzPts val="1900"/>
              <a:buNone/>
            </a:pPr>
            <a:r>
              <a:rPr lang="en" sz="1900" u="sng">
                <a:solidFill>
                  <a:schemeClr val="hlink"/>
                </a:solidFill>
                <a:hlinkClick r:id="rId4"/>
              </a:rPr>
              <a:t>info@lfenergy.org</a:t>
            </a:r>
            <a:endParaRPr sz="1900"/>
          </a:p>
          <a:p>
            <a:pPr indent="0" lvl="0" marL="0" rtl="0" algn="l">
              <a:lnSpc>
                <a:spcPct val="110000"/>
              </a:lnSpc>
              <a:spcBef>
                <a:spcPts val="800"/>
              </a:spcBef>
              <a:spcAft>
                <a:spcPts val="0"/>
              </a:spcAft>
              <a:buSzPts val="1900"/>
              <a:buNone/>
            </a:pPr>
            <a:r>
              <a:rPr lang="en" sz="1900"/>
              <a:t>Membership</a:t>
            </a:r>
            <a:endParaRPr sz="1400"/>
          </a:p>
          <a:p>
            <a:pPr indent="0" lvl="0" marL="0" rtl="0" algn="l">
              <a:lnSpc>
                <a:spcPct val="110000"/>
              </a:lnSpc>
              <a:spcBef>
                <a:spcPts val="800"/>
              </a:spcBef>
              <a:spcAft>
                <a:spcPts val="0"/>
              </a:spcAft>
              <a:buSzPts val="1900"/>
              <a:buNone/>
            </a:pPr>
            <a:r>
              <a:rPr lang="en" sz="1900" u="sng">
                <a:solidFill>
                  <a:schemeClr val="hlink"/>
                </a:solidFill>
                <a:hlinkClick r:id="rId5"/>
              </a:rPr>
              <a:t>membership@lfenergy.org</a:t>
            </a:r>
            <a:endParaRPr sz="1900"/>
          </a:p>
        </p:txBody>
      </p:sp>
      <p:pic>
        <p:nvPicPr>
          <p:cNvPr id="940" name="Google Shape;940;p129"/>
          <p:cNvPicPr preferRelativeResize="0"/>
          <p:nvPr/>
        </p:nvPicPr>
        <p:blipFill rotWithShape="1">
          <a:blip r:embed="rId6">
            <a:alphaModFix/>
          </a:blip>
          <a:srcRect b="0" l="0" r="0" t="0"/>
          <a:stretch/>
        </p:blipFill>
        <p:spPr>
          <a:xfrm>
            <a:off x="528555" y="4014371"/>
            <a:ext cx="304686" cy="247430"/>
          </a:xfrm>
          <a:prstGeom prst="rect">
            <a:avLst/>
          </a:prstGeom>
          <a:noFill/>
          <a:ln>
            <a:noFill/>
          </a:ln>
        </p:spPr>
      </p:pic>
      <p:pic>
        <p:nvPicPr>
          <p:cNvPr descr="A picture containing clipart&#10;&#10;Description generated with very high confidence" id="941" name="Google Shape;941;p129"/>
          <p:cNvPicPr preferRelativeResize="0"/>
          <p:nvPr/>
        </p:nvPicPr>
        <p:blipFill rotWithShape="1">
          <a:blip r:embed="rId7">
            <a:alphaModFix/>
          </a:blip>
          <a:srcRect b="0" l="0" r="0" t="0"/>
          <a:stretch/>
        </p:blipFill>
        <p:spPr>
          <a:xfrm>
            <a:off x="1051438" y="4015692"/>
            <a:ext cx="244789" cy="244789"/>
          </a:xfrm>
          <a:prstGeom prst="rect">
            <a:avLst/>
          </a:prstGeom>
          <a:noFill/>
          <a:ln>
            <a:noFill/>
          </a:ln>
        </p:spPr>
      </p:pic>
      <p:pic>
        <p:nvPicPr>
          <p:cNvPr descr="A close up of a sign&#10;&#10;Description generated with very high confidence" id="942" name="Google Shape;942;p129"/>
          <p:cNvPicPr preferRelativeResize="0"/>
          <p:nvPr/>
        </p:nvPicPr>
        <p:blipFill rotWithShape="1">
          <a:blip r:embed="rId8">
            <a:alphaModFix/>
          </a:blip>
          <a:srcRect b="0" l="0" r="0" t="0"/>
          <a:stretch/>
        </p:blipFill>
        <p:spPr>
          <a:xfrm>
            <a:off x="2026468" y="4014371"/>
            <a:ext cx="351412" cy="247430"/>
          </a:xfrm>
          <a:prstGeom prst="rect">
            <a:avLst/>
          </a:prstGeom>
          <a:noFill/>
          <a:ln>
            <a:noFill/>
          </a:ln>
        </p:spPr>
      </p:pic>
      <p:pic>
        <p:nvPicPr>
          <p:cNvPr descr="A picture containing clipart&#10;&#10;Description generated with very high confidence" id="943" name="Google Shape;943;p129"/>
          <p:cNvPicPr preferRelativeResize="0"/>
          <p:nvPr/>
        </p:nvPicPr>
        <p:blipFill rotWithShape="1">
          <a:blip r:embed="rId9">
            <a:alphaModFix/>
          </a:blip>
          <a:srcRect b="0" l="0" r="0" t="0"/>
          <a:stretch/>
        </p:blipFill>
        <p:spPr>
          <a:xfrm>
            <a:off x="1546481" y="4014371"/>
            <a:ext cx="272630" cy="24742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114"/>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grpSp>
        <p:nvGrpSpPr>
          <p:cNvPr id="698" name="Google Shape;698;p115"/>
          <p:cNvGrpSpPr/>
          <p:nvPr/>
        </p:nvGrpSpPr>
        <p:grpSpPr>
          <a:xfrm>
            <a:off x="315450" y="14579"/>
            <a:ext cx="8632575" cy="4342476"/>
            <a:chOff x="420600" y="705239"/>
            <a:chExt cx="11510100" cy="5789968"/>
          </a:xfrm>
        </p:grpSpPr>
        <p:pic>
          <p:nvPicPr>
            <p:cNvPr id="699" name="Google Shape;699;p115"/>
            <p:cNvPicPr preferRelativeResize="0"/>
            <p:nvPr/>
          </p:nvPicPr>
          <p:blipFill rotWithShape="1">
            <a:blip r:embed="rId3">
              <a:alphaModFix/>
            </a:blip>
            <a:srcRect b="0" l="0" r="0" t="0"/>
            <a:stretch/>
          </p:blipFill>
          <p:spPr>
            <a:xfrm>
              <a:off x="4623961" y="2877923"/>
              <a:ext cx="1007134" cy="636057"/>
            </a:xfrm>
            <a:prstGeom prst="rect">
              <a:avLst/>
            </a:prstGeom>
            <a:noFill/>
            <a:ln>
              <a:noFill/>
            </a:ln>
          </p:spPr>
        </p:pic>
        <p:pic>
          <p:nvPicPr>
            <p:cNvPr id="700" name="Google Shape;700;p115"/>
            <p:cNvPicPr preferRelativeResize="0"/>
            <p:nvPr/>
          </p:nvPicPr>
          <p:blipFill rotWithShape="1">
            <a:blip r:embed="rId4">
              <a:alphaModFix/>
            </a:blip>
            <a:srcRect b="0" l="0" r="0" t="0"/>
            <a:stretch/>
          </p:blipFill>
          <p:spPr>
            <a:xfrm>
              <a:off x="4722419" y="1299501"/>
              <a:ext cx="1007147" cy="419633"/>
            </a:xfrm>
            <a:prstGeom prst="rect">
              <a:avLst/>
            </a:prstGeom>
            <a:noFill/>
            <a:ln>
              <a:noFill/>
            </a:ln>
          </p:spPr>
        </p:pic>
        <p:pic>
          <p:nvPicPr>
            <p:cNvPr id="701" name="Google Shape;701;p115"/>
            <p:cNvPicPr preferRelativeResize="0"/>
            <p:nvPr/>
          </p:nvPicPr>
          <p:blipFill rotWithShape="1">
            <a:blip r:embed="rId5">
              <a:alphaModFix/>
            </a:blip>
            <a:srcRect b="0" l="0" r="0" t="0"/>
            <a:stretch/>
          </p:blipFill>
          <p:spPr>
            <a:xfrm>
              <a:off x="2027868" y="787739"/>
              <a:ext cx="958433" cy="475868"/>
            </a:xfrm>
            <a:prstGeom prst="rect">
              <a:avLst/>
            </a:prstGeom>
            <a:noFill/>
            <a:ln>
              <a:noFill/>
            </a:ln>
          </p:spPr>
        </p:pic>
        <p:pic>
          <p:nvPicPr>
            <p:cNvPr id="702" name="Google Shape;702;p115"/>
            <p:cNvPicPr preferRelativeResize="0"/>
            <p:nvPr/>
          </p:nvPicPr>
          <p:blipFill rotWithShape="1">
            <a:blip r:embed="rId6">
              <a:alphaModFix/>
            </a:blip>
            <a:srcRect b="0" l="0" r="0" t="0"/>
            <a:stretch/>
          </p:blipFill>
          <p:spPr>
            <a:xfrm>
              <a:off x="3717528" y="1412603"/>
              <a:ext cx="822096" cy="193432"/>
            </a:xfrm>
            <a:prstGeom prst="rect">
              <a:avLst/>
            </a:prstGeom>
            <a:noFill/>
            <a:ln>
              <a:noFill/>
            </a:ln>
          </p:spPr>
        </p:pic>
        <p:pic>
          <p:nvPicPr>
            <p:cNvPr id="703" name="Google Shape;703;p115"/>
            <p:cNvPicPr preferRelativeResize="0"/>
            <p:nvPr/>
          </p:nvPicPr>
          <p:blipFill rotWithShape="1">
            <a:blip r:embed="rId7">
              <a:alphaModFix/>
            </a:blip>
            <a:srcRect b="0" l="0" r="0" t="0"/>
            <a:stretch/>
          </p:blipFill>
          <p:spPr>
            <a:xfrm>
              <a:off x="2191669" y="2598508"/>
              <a:ext cx="1519454" cy="326675"/>
            </a:xfrm>
            <a:prstGeom prst="rect">
              <a:avLst/>
            </a:prstGeom>
            <a:noFill/>
            <a:ln>
              <a:noFill/>
            </a:ln>
          </p:spPr>
        </p:pic>
        <p:pic>
          <p:nvPicPr>
            <p:cNvPr id="704" name="Google Shape;704;p115"/>
            <p:cNvPicPr preferRelativeResize="0"/>
            <p:nvPr/>
          </p:nvPicPr>
          <p:blipFill rotWithShape="1">
            <a:blip r:embed="rId8">
              <a:alphaModFix/>
            </a:blip>
            <a:srcRect b="0" l="0" r="0" t="0"/>
            <a:stretch/>
          </p:blipFill>
          <p:spPr>
            <a:xfrm>
              <a:off x="2180169" y="3443440"/>
              <a:ext cx="667206" cy="396800"/>
            </a:xfrm>
            <a:prstGeom prst="rect">
              <a:avLst/>
            </a:prstGeom>
            <a:noFill/>
            <a:ln>
              <a:noFill/>
            </a:ln>
          </p:spPr>
        </p:pic>
        <p:pic>
          <p:nvPicPr>
            <p:cNvPr id="705" name="Google Shape;705;p115"/>
            <p:cNvPicPr preferRelativeResize="0"/>
            <p:nvPr/>
          </p:nvPicPr>
          <p:blipFill rotWithShape="1">
            <a:blip r:embed="rId9">
              <a:alphaModFix/>
            </a:blip>
            <a:srcRect b="0" l="0" r="0" t="0"/>
            <a:stretch/>
          </p:blipFill>
          <p:spPr>
            <a:xfrm>
              <a:off x="10142164" y="1831043"/>
              <a:ext cx="1426560" cy="187833"/>
            </a:xfrm>
            <a:prstGeom prst="rect">
              <a:avLst/>
            </a:prstGeom>
            <a:noFill/>
            <a:ln>
              <a:noFill/>
            </a:ln>
          </p:spPr>
        </p:pic>
        <p:pic>
          <p:nvPicPr>
            <p:cNvPr id="706" name="Google Shape;706;p115"/>
            <p:cNvPicPr preferRelativeResize="0"/>
            <p:nvPr/>
          </p:nvPicPr>
          <p:blipFill rotWithShape="1">
            <a:blip r:embed="rId10">
              <a:alphaModFix/>
            </a:blip>
            <a:srcRect b="0" l="0" r="0" t="0"/>
            <a:stretch/>
          </p:blipFill>
          <p:spPr>
            <a:xfrm>
              <a:off x="3582593" y="3030836"/>
              <a:ext cx="870877" cy="330231"/>
            </a:xfrm>
            <a:prstGeom prst="rect">
              <a:avLst/>
            </a:prstGeom>
            <a:noFill/>
            <a:ln>
              <a:noFill/>
            </a:ln>
          </p:spPr>
        </p:pic>
        <p:pic>
          <p:nvPicPr>
            <p:cNvPr id="707" name="Google Shape;707;p115"/>
            <p:cNvPicPr preferRelativeResize="0"/>
            <p:nvPr/>
          </p:nvPicPr>
          <p:blipFill rotWithShape="1">
            <a:blip r:embed="rId11">
              <a:alphaModFix/>
            </a:blip>
            <a:srcRect b="0" l="0" r="0" t="0"/>
            <a:stretch/>
          </p:blipFill>
          <p:spPr>
            <a:xfrm>
              <a:off x="3199004" y="827283"/>
              <a:ext cx="1392209" cy="396780"/>
            </a:xfrm>
            <a:prstGeom prst="rect">
              <a:avLst/>
            </a:prstGeom>
            <a:noFill/>
            <a:ln>
              <a:noFill/>
            </a:ln>
          </p:spPr>
        </p:pic>
        <p:pic>
          <p:nvPicPr>
            <p:cNvPr id="708" name="Google Shape;708;p115"/>
            <p:cNvPicPr preferRelativeResize="0"/>
            <p:nvPr/>
          </p:nvPicPr>
          <p:blipFill rotWithShape="1">
            <a:blip r:embed="rId12">
              <a:alphaModFix/>
            </a:blip>
            <a:srcRect b="0" l="0" r="0" t="0"/>
            <a:stretch/>
          </p:blipFill>
          <p:spPr>
            <a:xfrm>
              <a:off x="2183933" y="2219559"/>
              <a:ext cx="1373292" cy="228883"/>
            </a:xfrm>
            <a:prstGeom prst="rect">
              <a:avLst/>
            </a:prstGeom>
            <a:noFill/>
            <a:ln>
              <a:noFill/>
            </a:ln>
          </p:spPr>
        </p:pic>
        <p:pic>
          <p:nvPicPr>
            <p:cNvPr id="709" name="Google Shape;709;p115"/>
            <p:cNvPicPr preferRelativeResize="0"/>
            <p:nvPr/>
          </p:nvPicPr>
          <p:blipFill rotWithShape="1">
            <a:blip r:embed="rId13">
              <a:alphaModFix/>
            </a:blip>
            <a:srcRect b="0" l="0" r="0" t="0"/>
            <a:stretch/>
          </p:blipFill>
          <p:spPr>
            <a:xfrm>
              <a:off x="2183935" y="3996083"/>
              <a:ext cx="870868" cy="205966"/>
            </a:xfrm>
            <a:prstGeom prst="rect">
              <a:avLst/>
            </a:prstGeom>
            <a:noFill/>
            <a:ln>
              <a:noFill/>
            </a:ln>
          </p:spPr>
        </p:pic>
        <p:pic>
          <p:nvPicPr>
            <p:cNvPr id="710" name="Google Shape;710;p115"/>
            <p:cNvPicPr preferRelativeResize="0"/>
            <p:nvPr/>
          </p:nvPicPr>
          <p:blipFill rotWithShape="1">
            <a:blip r:embed="rId14">
              <a:alphaModFix/>
            </a:blip>
            <a:srcRect b="0" l="0" r="0" t="0"/>
            <a:stretch/>
          </p:blipFill>
          <p:spPr>
            <a:xfrm>
              <a:off x="2151536" y="4408319"/>
              <a:ext cx="1197242" cy="226400"/>
            </a:xfrm>
            <a:prstGeom prst="rect">
              <a:avLst/>
            </a:prstGeom>
            <a:noFill/>
            <a:ln>
              <a:noFill/>
            </a:ln>
          </p:spPr>
        </p:pic>
        <p:pic>
          <p:nvPicPr>
            <p:cNvPr id="711" name="Google Shape;711;p115"/>
            <p:cNvPicPr preferRelativeResize="0"/>
            <p:nvPr/>
          </p:nvPicPr>
          <p:blipFill rotWithShape="1">
            <a:blip r:embed="rId15">
              <a:alphaModFix/>
            </a:blip>
            <a:srcRect b="0" l="0" r="0" t="0"/>
            <a:stretch/>
          </p:blipFill>
          <p:spPr>
            <a:xfrm>
              <a:off x="3759703" y="1795689"/>
              <a:ext cx="1196964" cy="258542"/>
            </a:xfrm>
            <a:prstGeom prst="rect">
              <a:avLst/>
            </a:prstGeom>
            <a:noFill/>
            <a:ln>
              <a:noFill/>
            </a:ln>
          </p:spPr>
        </p:pic>
        <p:pic>
          <p:nvPicPr>
            <p:cNvPr id="712" name="Google Shape;712;p115"/>
            <p:cNvPicPr preferRelativeResize="0"/>
            <p:nvPr/>
          </p:nvPicPr>
          <p:blipFill rotWithShape="1">
            <a:blip r:embed="rId16">
              <a:alphaModFix/>
            </a:blip>
            <a:srcRect b="0" l="0" r="0" t="0"/>
            <a:stretch/>
          </p:blipFill>
          <p:spPr>
            <a:xfrm>
              <a:off x="4458217" y="3402240"/>
              <a:ext cx="1369102" cy="479200"/>
            </a:xfrm>
            <a:prstGeom prst="rect">
              <a:avLst/>
            </a:prstGeom>
            <a:noFill/>
            <a:ln>
              <a:noFill/>
            </a:ln>
          </p:spPr>
        </p:pic>
        <p:pic>
          <p:nvPicPr>
            <p:cNvPr id="713" name="Google Shape;713;p115"/>
            <p:cNvPicPr preferRelativeResize="0"/>
            <p:nvPr/>
          </p:nvPicPr>
          <p:blipFill rotWithShape="1">
            <a:blip r:embed="rId17">
              <a:alphaModFix/>
            </a:blip>
            <a:srcRect b="0" l="0" r="0" t="0"/>
            <a:stretch/>
          </p:blipFill>
          <p:spPr>
            <a:xfrm>
              <a:off x="2183917" y="1715147"/>
              <a:ext cx="1297404" cy="419627"/>
            </a:xfrm>
            <a:prstGeom prst="rect">
              <a:avLst/>
            </a:prstGeom>
            <a:noFill/>
            <a:ln>
              <a:noFill/>
            </a:ln>
          </p:spPr>
        </p:pic>
        <p:pic>
          <p:nvPicPr>
            <p:cNvPr id="714" name="Google Shape;714;p115"/>
            <p:cNvPicPr preferRelativeResize="0"/>
            <p:nvPr/>
          </p:nvPicPr>
          <p:blipFill rotWithShape="1">
            <a:blip r:embed="rId18">
              <a:alphaModFix/>
            </a:blip>
            <a:srcRect b="0" l="0" r="0" t="0"/>
            <a:stretch/>
          </p:blipFill>
          <p:spPr>
            <a:xfrm>
              <a:off x="3257328" y="3944625"/>
              <a:ext cx="1116124" cy="308881"/>
            </a:xfrm>
            <a:prstGeom prst="rect">
              <a:avLst/>
            </a:prstGeom>
            <a:noFill/>
            <a:ln>
              <a:noFill/>
            </a:ln>
          </p:spPr>
        </p:pic>
        <p:pic>
          <p:nvPicPr>
            <p:cNvPr id="715" name="Google Shape;715;p115"/>
            <p:cNvPicPr preferRelativeResize="0"/>
            <p:nvPr/>
          </p:nvPicPr>
          <p:blipFill rotWithShape="1">
            <a:blip r:embed="rId19">
              <a:alphaModFix/>
            </a:blip>
            <a:srcRect b="0" l="0" r="0" t="0"/>
            <a:stretch/>
          </p:blipFill>
          <p:spPr>
            <a:xfrm>
              <a:off x="3082169" y="3462089"/>
              <a:ext cx="1141252" cy="359502"/>
            </a:xfrm>
            <a:prstGeom prst="rect">
              <a:avLst/>
            </a:prstGeom>
            <a:noFill/>
            <a:ln>
              <a:noFill/>
            </a:ln>
          </p:spPr>
        </p:pic>
        <p:pic>
          <p:nvPicPr>
            <p:cNvPr id="716" name="Google Shape;716;p115"/>
            <p:cNvPicPr preferRelativeResize="0"/>
            <p:nvPr/>
          </p:nvPicPr>
          <p:blipFill rotWithShape="1">
            <a:blip r:embed="rId20">
              <a:alphaModFix/>
            </a:blip>
            <a:srcRect b="0" l="0" r="0" t="0"/>
            <a:stretch/>
          </p:blipFill>
          <p:spPr>
            <a:xfrm>
              <a:off x="6062112" y="3460147"/>
              <a:ext cx="363384" cy="363387"/>
            </a:xfrm>
            <a:prstGeom prst="rect">
              <a:avLst/>
            </a:prstGeom>
            <a:noFill/>
            <a:ln>
              <a:noFill/>
            </a:ln>
          </p:spPr>
        </p:pic>
        <p:pic>
          <p:nvPicPr>
            <p:cNvPr id="717" name="Google Shape;717;p115"/>
            <p:cNvPicPr preferRelativeResize="0"/>
            <p:nvPr/>
          </p:nvPicPr>
          <p:blipFill rotWithShape="1">
            <a:blip r:embed="rId21">
              <a:alphaModFix/>
            </a:blip>
            <a:srcRect b="0" l="0" r="0" t="0"/>
            <a:stretch/>
          </p:blipFill>
          <p:spPr>
            <a:xfrm>
              <a:off x="2184852" y="4747675"/>
              <a:ext cx="525444" cy="396768"/>
            </a:xfrm>
            <a:prstGeom prst="rect">
              <a:avLst/>
            </a:prstGeom>
            <a:noFill/>
            <a:ln>
              <a:noFill/>
            </a:ln>
          </p:spPr>
        </p:pic>
        <p:pic>
          <p:nvPicPr>
            <p:cNvPr id="718" name="Google Shape;718;p115"/>
            <p:cNvPicPr preferRelativeResize="0"/>
            <p:nvPr/>
          </p:nvPicPr>
          <p:blipFill rotWithShape="1">
            <a:blip r:embed="rId22">
              <a:alphaModFix/>
            </a:blip>
            <a:srcRect b="0" l="0" r="0" t="0"/>
            <a:stretch/>
          </p:blipFill>
          <p:spPr>
            <a:xfrm>
              <a:off x="2933420" y="4775789"/>
              <a:ext cx="1059008" cy="340540"/>
            </a:xfrm>
            <a:prstGeom prst="rect">
              <a:avLst/>
            </a:prstGeom>
            <a:noFill/>
            <a:ln>
              <a:noFill/>
            </a:ln>
          </p:spPr>
        </p:pic>
        <p:pic>
          <p:nvPicPr>
            <p:cNvPr id="719" name="Google Shape;719;p115"/>
            <p:cNvPicPr preferRelativeResize="0"/>
            <p:nvPr/>
          </p:nvPicPr>
          <p:blipFill rotWithShape="1">
            <a:blip r:embed="rId23">
              <a:alphaModFix/>
            </a:blip>
            <a:srcRect b="0" l="0" r="0" t="0"/>
            <a:stretch/>
          </p:blipFill>
          <p:spPr>
            <a:xfrm>
              <a:off x="4215549" y="4766309"/>
              <a:ext cx="958419" cy="359499"/>
            </a:xfrm>
            <a:prstGeom prst="rect">
              <a:avLst/>
            </a:prstGeom>
            <a:noFill/>
            <a:ln>
              <a:noFill/>
            </a:ln>
          </p:spPr>
        </p:pic>
        <p:pic>
          <p:nvPicPr>
            <p:cNvPr id="720" name="Google Shape;720;p115"/>
            <p:cNvPicPr preferRelativeResize="0"/>
            <p:nvPr/>
          </p:nvPicPr>
          <p:blipFill rotWithShape="1">
            <a:blip r:embed="rId24">
              <a:alphaModFix/>
            </a:blip>
            <a:srcRect b="0" l="0" r="0" t="0"/>
            <a:stretch/>
          </p:blipFill>
          <p:spPr>
            <a:xfrm>
              <a:off x="5397089" y="4776321"/>
              <a:ext cx="1059024" cy="339474"/>
            </a:xfrm>
            <a:prstGeom prst="rect">
              <a:avLst/>
            </a:prstGeom>
            <a:noFill/>
            <a:ln>
              <a:noFill/>
            </a:ln>
          </p:spPr>
        </p:pic>
        <p:pic>
          <p:nvPicPr>
            <p:cNvPr id="721" name="Google Shape;721;p115"/>
            <p:cNvPicPr preferRelativeResize="0"/>
            <p:nvPr/>
          </p:nvPicPr>
          <p:blipFill rotWithShape="1">
            <a:blip r:embed="rId25">
              <a:alphaModFix/>
            </a:blip>
            <a:srcRect b="0" l="0" r="0" t="0"/>
            <a:stretch/>
          </p:blipFill>
          <p:spPr>
            <a:xfrm>
              <a:off x="4575973" y="3900683"/>
              <a:ext cx="398340" cy="396767"/>
            </a:xfrm>
            <a:prstGeom prst="rect">
              <a:avLst/>
            </a:prstGeom>
            <a:noFill/>
            <a:ln>
              <a:noFill/>
            </a:ln>
          </p:spPr>
        </p:pic>
        <p:pic>
          <p:nvPicPr>
            <p:cNvPr id="722" name="Google Shape;722;p115"/>
            <p:cNvPicPr preferRelativeResize="0"/>
            <p:nvPr/>
          </p:nvPicPr>
          <p:blipFill rotWithShape="1">
            <a:blip r:embed="rId26">
              <a:alphaModFix/>
            </a:blip>
            <a:srcRect b="0" l="0" r="0" t="0"/>
            <a:stretch/>
          </p:blipFill>
          <p:spPr>
            <a:xfrm>
              <a:off x="3785796" y="4311701"/>
              <a:ext cx="579130" cy="419634"/>
            </a:xfrm>
            <a:prstGeom prst="rect">
              <a:avLst/>
            </a:prstGeom>
            <a:noFill/>
            <a:ln>
              <a:noFill/>
            </a:ln>
          </p:spPr>
        </p:pic>
        <p:pic>
          <p:nvPicPr>
            <p:cNvPr id="723" name="Google Shape;723;p115"/>
            <p:cNvPicPr preferRelativeResize="0"/>
            <p:nvPr/>
          </p:nvPicPr>
          <p:blipFill rotWithShape="1">
            <a:blip r:embed="rId27">
              <a:alphaModFix/>
            </a:blip>
            <a:srcRect b="0" l="0" r="0" t="0"/>
            <a:stretch/>
          </p:blipFill>
          <p:spPr>
            <a:xfrm>
              <a:off x="3982000" y="2591579"/>
              <a:ext cx="1216191" cy="340533"/>
            </a:xfrm>
            <a:prstGeom prst="rect">
              <a:avLst/>
            </a:prstGeom>
            <a:noFill/>
            <a:ln>
              <a:noFill/>
            </a:ln>
          </p:spPr>
        </p:pic>
        <p:pic>
          <p:nvPicPr>
            <p:cNvPr id="724" name="Google Shape;724;p115"/>
            <p:cNvPicPr preferRelativeResize="0"/>
            <p:nvPr/>
          </p:nvPicPr>
          <p:blipFill rotWithShape="1">
            <a:blip r:embed="rId28">
              <a:alphaModFix/>
            </a:blip>
            <a:srcRect b="0" l="0" r="0" t="0"/>
            <a:stretch/>
          </p:blipFill>
          <p:spPr>
            <a:xfrm>
              <a:off x="3868475" y="2176816"/>
              <a:ext cx="838245" cy="330234"/>
            </a:xfrm>
            <a:prstGeom prst="rect">
              <a:avLst/>
            </a:prstGeom>
            <a:noFill/>
            <a:ln>
              <a:noFill/>
            </a:ln>
          </p:spPr>
        </p:pic>
        <p:pic>
          <p:nvPicPr>
            <p:cNvPr id="725" name="Google Shape;725;p115"/>
            <p:cNvPicPr preferRelativeResize="0"/>
            <p:nvPr/>
          </p:nvPicPr>
          <p:blipFill rotWithShape="1">
            <a:blip r:embed="rId29">
              <a:alphaModFix/>
            </a:blip>
            <a:srcRect b="0" l="0" r="0" t="0"/>
            <a:stretch/>
          </p:blipFill>
          <p:spPr>
            <a:xfrm>
              <a:off x="3727135" y="5455705"/>
              <a:ext cx="1196975" cy="674000"/>
            </a:xfrm>
            <a:prstGeom prst="rect">
              <a:avLst/>
            </a:prstGeom>
            <a:noFill/>
            <a:ln>
              <a:noFill/>
            </a:ln>
          </p:spPr>
        </p:pic>
        <p:pic>
          <p:nvPicPr>
            <p:cNvPr id="726" name="Google Shape;726;p115"/>
            <p:cNvPicPr preferRelativeResize="0"/>
            <p:nvPr/>
          </p:nvPicPr>
          <p:blipFill rotWithShape="1">
            <a:blip r:embed="rId30">
              <a:alphaModFix/>
            </a:blip>
            <a:srcRect b="0" l="0" r="0" t="0"/>
            <a:stretch/>
          </p:blipFill>
          <p:spPr>
            <a:xfrm>
              <a:off x="2215136" y="3107277"/>
              <a:ext cx="1196967" cy="177349"/>
            </a:xfrm>
            <a:prstGeom prst="rect">
              <a:avLst/>
            </a:prstGeom>
            <a:noFill/>
            <a:ln>
              <a:noFill/>
            </a:ln>
          </p:spPr>
        </p:pic>
        <p:pic>
          <p:nvPicPr>
            <p:cNvPr id="727" name="Google Shape;727;p115"/>
            <p:cNvPicPr preferRelativeResize="0"/>
            <p:nvPr/>
          </p:nvPicPr>
          <p:blipFill rotWithShape="1">
            <a:blip r:embed="rId31">
              <a:alphaModFix/>
            </a:blip>
            <a:srcRect b="0" l="0" r="0" t="0"/>
            <a:stretch/>
          </p:blipFill>
          <p:spPr>
            <a:xfrm>
              <a:off x="5695823" y="5961800"/>
              <a:ext cx="870867" cy="533407"/>
            </a:xfrm>
            <a:prstGeom prst="rect">
              <a:avLst/>
            </a:prstGeom>
            <a:noFill/>
            <a:ln>
              <a:noFill/>
            </a:ln>
          </p:spPr>
        </p:pic>
        <p:pic>
          <p:nvPicPr>
            <p:cNvPr id="728" name="Google Shape;728;p115"/>
            <p:cNvPicPr preferRelativeResize="0"/>
            <p:nvPr/>
          </p:nvPicPr>
          <p:blipFill rotWithShape="1">
            <a:blip r:embed="rId32">
              <a:alphaModFix/>
            </a:blip>
            <a:srcRect b="0" l="0" r="0" t="0"/>
            <a:stretch/>
          </p:blipFill>
          <p:spPr>
            <a:xfrm>
              <a:off x="2180167" y="5685957"/>
              <a:ext cx="1297400" cy="213496"/>
            </a:xfrm>
            <a:prstGeom prst="rect">
              <a:avLst/>
            </a:prstGeom>
            <a:noFill/>
            <a:ln>
              <a:noFill/>
            </a:ln>
          </p:spPr>
        </p:pic>
        <p:pic>
          <p:nvPicPr>
            <p:cNvPr id="729" name="Google Shape;729;p115"/>
            <p:cNvPicPr preferRelativeResize="0"/>
            <p:nvPr/>
          </p:nvPicPr>
          <p:blipFill rotWithShape="1">
            <a:blip r:embed="rId33">
              <a:alphaModFix/>
            </a:blip>
            <a:srcRect b="0" l="0" r="0" t="0"/>
            <a:stretch/>
          </p:blipFill>
          <p:spPr>
            <a:xfrm>
              <a:off x="3411641" y="6050120"/>
              <a:ext cx="640867" cy="356767"/>
            </a:xfrm>
            <a:prstGeom prst="rect">
              <a:avLst/>
            </a:prstGeom>
            <a:noFill/>
            <a:ln>
              <a:noFill/>
            </a:ln>
          </p:spPr>
        </p:pic>
        <p:pic>
          <p:nvPicPr>
            <p:cNvPr id="730" name="Google Shape;730;p115"/>
            <p:cNvPicPr preferRelativeResize="0"/>
            <p:nvPr/>
          </p:nvPicPr>
          <p:blipFill rotWithShape="1">
            <a:blip r:embed="rId34">
              <a:alphaModFix/>
            </a:blip>
            <a:srcRect b="0" l="0" r="0" t="0"/>
            <a:stretch/>
          </p:blipFill>
          <p:spPr>
            <a:xfrm>
              <a:off x="2212701" y="1440489"/>
              <a:ext cx="1322032" cy="137657"/>
            </a:xfrm>
            <a:prstGeom prst="rect">
              <a:avLst/>
            </a:prstGeom>
            <a:noFill/>
            <a:ln>
              <a:noFill/>
            </a:ln>
          </p:spPr>
        </p:pic>
        <p:pic>
          <p:nvPicPr>
            <p:cNvPr id="731" name="Google Shape;731;p115"/>
            <p:cNvPicPr preferRelativeResize="0"/>
            <p:nvPr/>
          </p:nvPicPr>
          <p:blipFill rotWithShape="1">
            <a:blip r:embed="rId35">
              <a:alphaModFix/>
            </a:blip>
            <a:srcRect b="0" l="0" r="0" t="0"/>
            <a:stretch/>
          </p:blipFill>
          <p:spPr>
            <a:xfrm>
              <a:off x="8210000" y="6147256"/>
              <a:ext cx="958434" cy="199829"/>
            </a:xfrm>
            <a:prstGeom prst="rect">
              <a:avLst/>
            </a:prstGeom>
            <a:noFill/>
            <a:ln>
              <a:noFill/>
            </a:ln>
          </p:spPr>
        </p:pic>
        <p:pic>
          <p:nvPicPr>
            <p:cNvPr id="732" name="Google Shape;732;p115"/>
            <p:cNvPicPr preferRelativeResize="0"/>
            <p:nvPr/>
          </p:nvPicPr>
          <p:blipFill rotWithShape="1">
            <a:blip r:embed="rId36">
              <a:alphaModFix/>
            </a:blip>
            <a:srcRect b="0" l="0" r="0" t="0"/>
            <a:stretch/>
          </p:blipFill>
          <p:spPr>
            <a:xfrm>
              <a:off x="4394948" y="6134581"/>
              <a:ext cx="958432" cy="187845"/>
            </a:xfrm>
            <a:prstGeom prst="rect">
              <a:avLst/>
            </a:prstGeom>
            <a:noFill/>
            <a:ln>
              <a:noFill/>
            </a:ln>
          </p:spPr>
        </p:pic>
        <p:sp>
          <p:nvSpPr>
            <p:cNvPr id="733" name="Google Shape;733;p115"/>
            <p:cNvSpPr txBox="1"/>
            <p:nvPr/>
          </p:nvSpPr>
          <p:spPr>
            <a:xfrm>
              <a:off x="496900" y="794375"/>
              <a:ext cx="1730700" cy="5624700"/>
            </a:xfrm>
            <a:prstGeom prst="rect">
              <a:avLst/>
            </a:prstGeom>
            <a:noFill/>
            <a:ln>
              <a:noFill/>
            </a:ln>
          </p:spPr>
          <p:txBody>
            <a:bodyPr anchorCtr="0" anchor="t" bIns="297000" lIns="68575" spcFirstLastPara="1" rIns="68575" wrap="square" tIns="34275">
              <a:noAutofit/>
            </a:bodyPr>
            <a:lstStyle/>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Security</a:t>
              </a:r>
              <a:endParaRPr b="1" i="0" sz="12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Networking</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Cloud</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Automotive</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Blockchain</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Edge/IoT</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Web</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AI</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Film</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CI/CD</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Energy</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Hardware</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Standards</a:t>
              </a:r>
              <a:endParaRPr b="1" i="0" sz="1400" u="none" cap="none" strike="noStrike">
                <a:solidFill>
                  <a:srgbClr val="000000"/>
                </a:solidFill>
                <a:latin typeface="Roboto Slab"/>
                <a:ea typeface="Roboto Slab"/>
                <a:cs typeface="Roboto Slab"/>
                <a:sym typeface="Roboto Slab"/>
              </a:endParaRPr>
            </a:p>
          </p:txBody>
        </p:sp>
        <p:cxnSp>
          <p:nvCxnSpPr>
            <p:cNvPr id="734" name="Google Shape;734;p115"/>
            <p:cNvCxnSpPr/>
            <p:nvPr/>
          </p:nvCxnSpPr>
          <p:spPr>
            <a:xfrm rot="10800000">
              <a:off x="420600" y="1299500"/>
              <a:ext cx="11510100" cy="0"/>
            </a:xfrm>
            <a:prstGeom prst="straightConnector1">
              <a:avLst/>
            </a:prstGeom>
            <a:noFill/>
            <a:ln cap="flat" cmpd="sng" w="9525">
              <a:solidFill>
                <a:srgbClr val="EFEFEF"/>
              </a:solidFill>
              <a:prstDash val="solid"/>
              <a:round/>
              <a:headEnd len="sm" w="sm" type="none"/>
              <a:tailEnd len="sm" w="sm" type="none"/>
            </a:ln>
          </p:spPr>
        </p:cxnSp>
        <p:cxnSp>
          <p:nvCxnSpPr>
            <p:cNvPr id="735" name="Google Shape;735;p115"/>
            <p:cNvCxnSpPr/>
            <p:nvPr/>
          </p:nvCxnSpPr>
          <p:spPr>
            <a:xfrm rot="10800000">
              <a:off x="420600" y="1716472"/>
              <a:ext cx="11510100" cy="0"/>
            </a:xfrm>
            <a:prstGeom prst="straightConnector1">
              <a:avLst/>
            </a:prstGeom>
            <a:noFill/>
            <a:ln cap="flat" cmpd="sng" w="9525">
              <a:solidFill>
                <a:srgbClr val="EFEFEF"/>
              </a:solidFill>
              <a:prstDash val="solid"/>
              <a:round/>
              <a:headEnd len="sm" w="sm" type="none"/>
              <a:tailEnd len="sm" w="sm" type="none"/>
            </a:ln>
          </p:spPr>
        </p:cxnSp>
        <p:cxnSp>
          <p:nvCxnSpPr>
            <p:cNvPr id="736" name="Google Shape;736;p115"/>
            <p:cNvCxnSpPr/>
            <p:nvPr/>
          </p:nvCxnSpPr>
          <p:spPr>
            <a:xfrm rot="10800000">
              <a:off x="420600" y="2133445"/>
              <a:ext cx="11510100" cy="0"/>
            </a:xfrm>
            <a:prstGeom prst="straightConnector1">
              <a:avLst/>
            </a:prstGeom>
            <a:noFill/>
            <a:ln cap="flat" cmpd="sng" w="9525">
              <a:solidFill>
                <a:srgbClr val="EFEFEF"/>
              </a:solidFill>
              <a:prstDash val="solid"/>
              <a:round/>
              <a:headEnd len="sm" w="sm" type="none"/>
              <a:tailEnd len="sm" w="sm" type="none"/>
            </a:ln>
          </p:spPr>
        </p:cxnSp>
        <p:cxnSp>
          <p:nvCxnSpPr>
            <p:cNvPr id="737" name="Google Shape;737;p115"/>
            <p:cNvCxnSpPr/>
            <p:nvPr/>
          </p:nvCxnSpPr>
          <p:spPr>
            <a:xfrm rot="10800000">
              <a:off x="420600" y="2550417"/>
              <a:ext cx="11510100" cy="0"/>
            </a:xfrm>
            <a:prstGeom prst="straightConnector1">
              <a:avLst/>
            </a:prstGeom>
            <a:noFill/>
            <a:ln cap="flat" cmpd="sng" w="9525">
              <a:solidFill>
                <a:srgbClr val="EFEFEF"/>
              </a:solidFill>
              <a:prstDash val="solid"/>
              <a:round/>
              <a:headEnd len="sm" w="sm" type="none"/>
              <a:tailEnd len="sm" w="sm" type="none"/>
            </a:ln>
          </p:spPr>
        </p:cxnSp>
        <p:cxnSp>
          <p:nvCxnSpPr>
            <p:cNvPr id="738" name="Google Shape;738;p115"/>
            <p:cNvCxnSpPr/>
            <p:nvPr/>
          </p:nvCxnSpPr>
          <p:spPr>
            <a:xfrm rot="10800000">
              <a:off x="420600" y="2967389"/>
              <a:ext cx="11510100" cy="0"/>
            </a:xfrm>
            <a:prstGeom prst="straightConnector1">
              <a:avLst/>
            </a:prstGeom>
            <a:noFill/>
            <a:ln cap="flat" cmpd="sng" w="9525">
              <a:solidFill>
                <a:srgbClr val="EFEFEF"/>
              </a:solidFill>
              <a:prstDash val="solid"/>
              <a:round/>
              <a:headEnd len="sm" w="sm" type="none"/>
              <a:tailEnd len="sm" w="sm" type="none"/>
            </a:ln>
          </p:spPr>
        </p:cxnSp>
        <p:cxnSp>
          <p:nvCxnSpPr>
            <p:cNvPr id="739" name="Google Shape;739;p115"/>
            <p:cNvCxnSpPr/>
            <p:nvPr/>
          </p:nvCxnSpPr>
          <p:spPr>
            <a:xfrm rot="10800000">
              <a:off x="420600" y="3419363"/>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0" name="Google Shape;740;p115"/>
            <p:cNvCxnSpPr/>
            <p:nvPr/>
          </p:nvCxnSpPr>
          <p:spPr>
            <a:xfrm rot="10800000">
              <a:off x="420600" y="3884868"/>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1" name="Google Shape;741;p115"/>
            <p:cNvCxnSpPr/>
            <p:nvPr/>
          </p:nvCxnSpPr>
          <p:spPr>
            <a:xfrm rot="10800000">
              <a:off x="420600" y="4313275"/>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2" name="Google Shape;742;p115"/>
            <p:cNvCxnSpPr/>
            <p:nvPr/>
          </p:nvCxnSpPr>
          <p:spPr>
            <a:xfrm rot="10800000">
              <a:off x="420600" y="5161188"/>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3" name="Google Shape;743;p115"/>
            <p:cNvCxnSpPr/>
            <p:nvPr/>
          </p:nvCxnSpPr>
          <p:spPr>
            <a:xfrm rot="10800000">
              <a:off x="420600" y="5601060"/>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4" name="Google Shape;744;p115"/>
            <p:cNvCxnSpPr/>
            <p:nvPr/>
          </p:nvCxnSpPr>
          <p:spPr>
            <a:xfrm rot="10800000">
              <a:off x="420600" y="4718813"/>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5" name="Google Shape;745;p115"/>
            <p:cNvCxnSpPr/>
            <p:nvPr/>
          </p:nvCxnSpPr>
          <p:spPr>
            <a:xfrm rot="10800000">
              <a:off x="420600" y="6010900"/>
              <a:ext cx="11510100" cy="0"/>
            </a:xfrm>
            <a:prstGeom prst="straightConnector1">
              <a:avLst/>
            </a:prstGeom>
            <a:noFill/>
            <a:ln cap="flat" cmpd="sng" w="9525">
              <a:solidFill>
                <a:srgbClr val="EFEFEF"/>
              </a:solidFill>
              <a:prstDash val="solid"/>
              <a:round/>
              <a:headEnd len="sm" w="sm" type="none"/>
              <a:tailEnd len="sm" w="sm" type="none"/>
            </a:ln>
          </p:spPr>
        </p:cxnSp>
        <p:pic>
          <p:nvPicPr>
            <p:cNvPr id="746" name="Google Shape;746;p115"/>
            <p:cNvPicPr preferRelativeResize="0"/>
            <p:nvPr/>
          </p:nvPicPr>
          <p:blipFill rotWithShape="1">
            <a:blip r:embed="rId37">
              <a:alphaModFix/>
            </a:blip>
            <a:srcRect b="0" l="0" r="0" t="0"/>
            <a:stretch/>
          </p:blipFill>
          <p:spPr>
            <a:xfrm>
              <a:off x="2183933" y="5285556"/>
              <a:ext cx="1116140" cy="145755"/>
            </a:xfrm>
            <a:prstGeom prst="rect">
              <a:avLst/>
            </a:prstGeom>
            <a:noFill/>
            <a:ln>
              <a:noFill/>
            </a:ln>
          </p:spPr>
        </p:pic>
        <p:pic>
          <p:nvPicPr>
            <p:cNvPr id="747" name="Google Shape;747;p115"/>
            <p:cNvPicPr preferRelativeResize="0"/>
            <p:nvPr/>
          </p:nvPicPr>
          <p:blipFill rotWithShape="1">
            <a:blip r:embed="rId38">
              <a:alphaModFix/>
            </a:blip>
            <a:srcRect b="0" l="0" r="0" t="0"/>
            <a:stretch/>
          </p:blipFill>
          <p:spPr>
            <a:xfrm>
              <a:off x="4803917" y="809335"/>
              <a:ext cx="1141266" cy="432673"/>
            </a:xfrm>
            <a:prstGeom prst="rect">
              <a:avLst/>
            </a:prstGeom>
            <a:noFill/>
            <a:ln>
              <a:noFill/>
            </a:ln>
          </p:spPr>
        </p:pic>
        <p:cxnSp>
          <p:nvCxnSpPr>
            <p:cNvPr id="748" name="Google Shape;748;p115"/>
            <p:cNvCxnSpPr/>
            <p:nvPr/>
          </p:nvCxnSpPr>
          <p:spPr>
            <a:xfrm rot="10800000">
              <a:off x="2041967" y="997767"/>
              <a:ext cx="0" cy="5328300"/>
            </a:xfrm>
            <a:prstGeom prst="straightConnector1">
              <a:avLst/>
            </a:prstGeom>
            <a:noFill/>
            <a:ln cap="flat" cmpd="sng" w="9525">
              <a:solidFill>
                <a:srgbClr val="EFEFEF"/>
              </a:solidFill>
              <a:prstDash val="solid"/>
              <a:round/>
              <a:headEnd len="sm" w="sm" type="none"/>
              <a:tailEnd len="sm" w="sm" type="none"/>
            </a:ln>
          </p:spPr>
        </p:cxnSp>
        <p:pic>
          <p:nvPicPr>
            <p:cNvPr id="749" name="Google Shape;749;p115"/>
            <p:cNvPicPr preferRelativeResize="0"/>
            <p:nvPr/>
          </p:nvPicPr>
          <p:blipFill rotWithShape="1">
            <a:blip r:embed="rId39">
              <a:alphaModFix/>
            </a:blip>
            <a:srcRect b="0" l="0" r="0" t="0"/>
            <a:stretch/>
          </p:blipFill>
          <p:spPr>
            <a:xfrm>
              <a:off x="6674285" y="1330444"/>
              <a:ext cx="958434" cy="357748"/>
            </a:xfrm>
            <a:prstGeom prst="rect">
              <a:avLst/>
            </a:prstGeom>
            <a:noFill/>
            <a:ln>
              <a:noFill/>
            </a:ln>
          </p:spPr>
        </p:pic>
        <p:pic>
          <p:nvPicPr>
            <p:cNvPr id="750" name="Google Shape;750;p115"/>
            <p:cNvPicPr preferRelativeResize="0"/>
            <p:nvPr/>
          </p:nvPicPr>
          <p:blipFill rotWithShape="1">
            <a:blip r:embed="rId40">
              <a:alphaModFix/>
            </a:blip>
            <a:srcRect b="0" l="0" r="0" t="0"/>
            <a:stretch/>
          </p:blipFill>
          <p:spPr>
            <a:xfrm>
              <a:off x="5469065" y="2580145"/>
              <a:ext cx="1677231" cy="363400"/>
            </a:xfrm>
            <a:prstGeom prst="rect">
              <a:avLst/>
            </a:prstGeom>
            <a:noFill/>
            <a:ln>
              <a:noFill/>
            </a:ln>
          </p:spPr>
        </p:pic>
        <p:pic>
          <p:nvPicPr>
            <p:cNvPr id="751" name="Google Shape;751;p115"/>
            <p:cNvPicPr preferRelativeResize="0"/>
            <p:nvPr/>
          </p:nvPicPr>
          <p:blipFill rotWithShape="1">
            <a:blip r:embed="rId41">
              <a:alphaModFix/>
            </a:blip>
            <a:srcRect b="0" l="0" r="0" t="0"/>
            <a:stretch/>
          </p:blipFill>
          <p:spPr>
            <a:xfrm>
              <a:off x="4801943" y="4324624"/>
              <a:ext cx="543690" cy="393786"/>
            </a:xfrm>
            <a:prstGeom prst="rect">
              <a:avLst/>
            </a:prstGeom>
            <a:noFill/>
            <a:ln>
              <a:noFill/>
            </a:ln>
          </p:spPr>
        </p:pic>
        <p:pic>
          <p:nvPicPr>
            <p:cNvPr id="752" name="Google Shape;752;p115"/>
            <p:cNvPicPr preferRelativeResize="0"/>
            <p:nvPr/>
          </p:nvPicPr>
          <p:blipFill rotWithShape="1">
            <a:blip r:embed="rId42">
              <a:alphaModFix/>
            </a:blip>
            <a:srcRect b="0" l="0" r="0" t="0"/>
            <a:stretch/>
          </p:blipFill>
          <p:spPr>
            <a:xfrm>
              <a:off x="5782652" y="4323117"/>
              <a:ext cx="543691" cy="396800"/>
            </a:xfrm>
            <a:prstGeom prst="rect">
              <a:avLst/>
            </a:prstGeom>
            <a:noFill/>
            <a:ln>
              <a:noFill/>
            </a:ln>
          </p:spPr>
        </p:pic>
        <p:pic>
          <p:nvPicPr>
            <p:cNvPr id="753" name="Google Shape;753;p115"/>
            <p:cNvPicPr preferRelativeResize="0"/>
            <p:nvPr/>
          </p:nvPicPr>
          <p:blipFill rotWithShape="1">
            <a:blip r:embed="rId42">
              <a:alphaModFix/>
            </a:blip>
            <a:srcRect b="0" l="0" r="0" t="0"/>
            <a:stretch/>
          </p:blipFill>
          <p:spPr>
            <a:xfrm>
              <a:off x="7883045" y="4323117"/>
              <a:ext cx="543691" cy="396800"/>
            </a:xfrm>
            <a:prstGeom prst="rect">
              <a:avLst/>
            </a:prstGeom>
            <a:noFill/>
            <a:ln>
              <a:noFill/>
            </a:ln>
          </p:spPr>
        </p:pic>
        <p:pic>
          <p:nvPicPr>
            <p:cNvPr id="754" name="Google Shape;754;p115"/>
            <p:cNvPicPr preferRelativeResize="0"/>
            <p:nvPr/>
          </p:nvPicPr>
          <p:blipFill rotWithShape="1">
            <a:blip r:embed="rId43">
              <a:alphaModFix/>
            </a:blip>
            <a:srcRect b="0" l="0" r="0" t="0"/>
            <a:stretch/>
          </p:blipFill>
          <p:spPr>
            <a:xfrm>
              <a:off x="6763360" y="4337197"/>
              <a:ext cx="682667" cy="368640"/>
            </a:xfrm>
            <a:prstGeom prst="rect">
              <a:avLst/>
            </a:prstGeom>
            <a:noFill/>
            <a:ln>
              <a:noFill/>
            </a:ln>
          </p:spPr>
        </p:pic>
        <p:pic>
          <p:nvPicPr>
            <p:cNvPr id="755" name="Google Shape;755;p115"/>
            <p:cNvPicPr preferRelativeResize="0"/>
            <p:nvPr/>
          </p:nvPicPr>
          <p:blipFill rotWithShape="1">
            <a:blip r:embed="rId44">
              <a:alphaModFix/>
            </a:blip>
            <a:srcRect b="0" l="0" r="0" t="0"/>
            <a:stretch/>
          </p:blipFill>
          <p:spPr>
            <a:xfrm>
              <a:off x="8863753" y="4332492"/>
              <a:ext cx="640888" cy="378052"/>
            </a:xfrm>
            <a:prstGeom prst="rect">
              <a:avLst/>
            </a:prstGeom>
            <a:noFill/>
            <a:ln>
              <a:noFill/>
            </a:ln>
          </p:spPr>
        </p:pic>
        <p:pic>
          <p:nvPicPr>
            <p:cNvPr id="756" name="Google Shape;756;p115"/>
            <p:cNvPicPr preferRelativeResize="0"/>
            <p:nvPr/>
          </p:nvPicPr>
          <p:blipFill rotWithShape="1">
            <a:blip r:embed="rId45">
              <a:alphaModFix/>
            </a:blip>
            <a:srcRect b="0" l="0" r="0" t="0"/>
            <a:stretch/>
          </p:blipFill>
          <p:spPr>
            <a:xfrm>
              <a:off x="5912359" y="1345101"/>
              <a:ext cx="579133" cy="328435"/>
            </a:xfrm>
            <a:prstGeom prst="rect">
              <a:avLst/>
            </a:prstGeom>
            <a:noFill/>
            <a:ln>
              <a:noFill/>
            </a:ln>
          </p:spPr>
        </p:pic>
        <p:pic>
          <p:nvPicPr>
            <p:cNvPr id="757" name="Google Shape;757;p115"/>
            <p:cNvPicPr preferRelativeResize="0"/>
            <p:nvPr/>
          </p:nvPicPr>
          <p:blipFill rotWithShape="1">
            <a:blip r:embed="rId46">
              <a:alphaModFix/>
            </a:blip>
            <a:srcRect b="0" l="0" r="0" t="0"/>
            <a:stretch/>
          </p:blipFill>
          <p:spPr>
            <a:xfrm>
              <a:off x="6157888" y="851607"/>
              <a:ext cx="958401" cy="348130"/>
            </a:xfrm>
            <a:prstGeom prst="rect">
              <a:avLst/>
            </a:prstGeom>
            <a:noFill/>
            <a:ln>
              <a:noFill/>
            </a:ln>
          </p:spPr>
        </p:pic>
        <p:pic>
          <p:nvPicPr>
            <p:cNvPr id="758" name="Google Shape;758;p115"/>
            <p:cNvPicPr preferRelativeResize="0"/>
            <p:nvPr/>
          </p:nvPicPr>
          <p:blipFill rotWithShape="1">
            <a:blip r:embed="rId47">
              <a:alphaModFix/>
            </a:blip>
            <a:srcRect b="0" l="0" r="0" t="0"/>
            <a:stretch/>
          </p:blipFill>
          <p:spPr>
            <a:xfrm>
              <a:off x="7328992" y="705239"/>
              <a:ext cx="640867" cy="640867"/>
            </a:xfrm>
            <a:prstGeom prst="rect">
              <a:avLst/>
            </a:prstGeom>
            <a:noFill/>
            <a:ln>
              <a:noFill/>
            </a:ln>
          </p:spPr>
        </p:pic>
        <p:pic>
          <p:nvPicPr>
            <p:cNvPr id="759" name="Google Shape;759;p115"/>
            <p:cNvPicPr preferRelativeResize="0"/>
            <p:nvPr/>
          </p:nvPicPr>
          <p:blipFill rotWithShape="1">
            <a:blip r:embed="rId48">
              <a:alphaModFix/>
            </a:blip>
            <a:srcRect b="0" l="0" r="0" t="0"/>
            <a:stretch/>
          </p:blipFill>
          <p:spPr>
            <a:xfrm>
              <a:off x="8182563" y="857932"/>
              <a:ext cx="1216200" cy="335479"/>
            </a:xfrm>
            <a:prstGeom prst="rect">
              <a:avLst/>
            </a:prstGeom>
            <a:noFill/>
            <a:ln>
              <a:noFill/>
            </a:ln>
          </p:spPr>
        </p:pic>
        <p:pic>
          <p:nvPicPr>
            <p:cNvPr id="760" name="Google Shape;760;p115"/>
            <p:cNvPicPr preferRelativeResize="0"/>
            <p:nvPr/>
          </p:nvPicPr>
          <p:blipFill rotWithShape="1">
            <a:blip r:embed="rId49">
              <a:alphaModFix/>
            </a:blip>
            <a:srcRect b="0" l="0" r="0" t="0"/>
            <a:stretch/>
          </p:blipFill>
          <p:spPr>
            <a:xfrm>
              <a:off x="9611467" y="820147"/>
              <a:ext cx="822100" cy="411049"/>
            </a:xfrm>
            <a:prstGeom prst="rect">
              <a:avLst/>
            </a:prstGeom>
            <a:noFill/>
            <a:ln>
              <a:noFill/>
            </a:ln>
          </p:spPr>
        </p:pic>
        <p:pic>
          <p:nvPicPr>
            <p:cNvPr id="761" name="Google Shape;761;p115"/>
            <p:cNvPicPr preferRelativeResize="0"/>
            <p:nvPr/>
          </p:nvPicPr>
          <p:blipFill rotWithShape="1">
            <a:blip r:embed="rId50">
              <a:alphaModFix/>
            </a:blip>
            <a:srcRect b="0" l="0" r="0" t="0"/>
            <a:stretch/>
          </p:blipFill>
          <p:spPr>
            <a:xfrm>
              <a:off x="10707667" y="796492"/>
              <a:ext cx="543700" cy="458362"/>
            </a:xfrm>
            <a:prstGeom prst="rect">
              <a:avLst/>
            </a:prstGeom>
            <a:noFill/>
            <a:ln>
              <a:noFill/>
            </a:ln>
          </p:spPr>
        </p:pic>
        <p:pic>
          <p:nvPicPr>
            <p:cNvPr id="762" name="Google Shape;762;p115"/>
            <p:cNvPicPr preferRelativeResize="0"/>
            <p:nvPr/>
          </p:nvPicPr>
          <p:blipFill rotWithShape="1">
            <a:blip r:embed="rId51">
              <a:alphaModFix/>
            </a:blip>
            <a:srcRect b="0" l="0" r="0" t="0"/>
            <a:stretch/>
          </p:blipFill>
          <p:spPr>
            <a:xfrm>
              <a:off x="9214507" y="1382383"/>
              <a:ext cx="1141265" cy="253870"/>
            </a:xfrm>
            <a:prstGeom prst="rect">
              <a:avLst/>
            </a:prstGeom>
            <a:noFill/>
            <a:ln>
              <a:noFill/>
            </a:ln>
          </p:spPr>
        </p:pic>
        <p:pic>
          <p:nvPicPr>
            <p:cNvPr id="763" name="Google Shape;763;p115"/>
            <p:cNvPicPr preferRelativeResize="0"/>
            <p:nvPr/>
          </p:nvPicPr>
          <p:blipFill rotWithShape="1">
            <a:blip r:embed="rId52">
              <a:alphaModFix/>
            </a:blip>
            <a:srcRect b="0" l="0" r="0" t="0"/>
            <a:stretch/>
          </p:blipFill>
          <p:spPr>
            <a:xfrm>
              <a:off x="10538567" y="1386460"/>
              <a:ext cx="1059000" cy="245716"/>
            </a:xfrm>
            <a:prstGeom prst="rect">
              <a:avLst/>
            </a:prstGeom>
            <a:noFill/>
            <a:ln>
              <a:noFill/>
            </a:ln>
          </p:spPr>
        </p:pic>
        <p:pic>
          <p:nvPicPr>
            <p:cNvPr id="764" name="Google Shape;764;p115"/>
            <p:cNvPicPr preferRelativeResize="0"/>
            <p:nvPr/>
          </p:nvPicPr>
          <p:blipFill rotWithShape="1">
            <a:blip r:embed="rId53">
              <a:alphaModFix/>
            </a:blip>
            <a:srcRect b="0" l="0" r="0" t="0"/>
            <a:stretch/>
          </p:blipFill>
          <p:spPr>
            <a:xfrm>
              <a:off x="5235052" y="1759843"/>
              <a:ext cx="711881" cy="330234"/>
            </a:xfrm>
            <a:prstGeom prst="rect">
              <a:avLst/>
            </a:prstGeom>
            <a:noFill/>
            <a:ln>
              <a:noFill/>
            </a:ln>
          </p:spPr>
        </p:pic>
        <p:pic>
          <p:nvPicPr>
            <p:cNvPr id="765" name="Google Shape;765;p115"/>
            <p:cNvPicPr preferRelativeResize="0"/>
            <p:nvPr/>
          </p:nvPicPr>
          <p:blipFill rotWithShape="1">
            <a:blip r:embed="rId54">
              <a:alphaModFix/>
            </a:blip>
            <a:srcRect b="0" l="0" r="0" t="0"/>
            <a:stretch/>
          </p:blipFill>
          <p:spPr>
            <a:xfrm>
              <a:off x="6225316" y="1757859"/>
              <a:ext cx="958434" cy="334201"/>
            </a:xfrm>
            <a:prstGeom prst="rect">
              <a:avLst/>
            </a:prstGeom>
            <a:noFill/>
            <a:ln>
              <a:noFill/>
            </a:ln>
          </p:spPr>
        </p:pic>
        <p:pic>
          <p:nvPicPr>
            <p:cNvPr id="766" name="Google Shape;766;p115"/>
            <p:cNvPicPr preferRelativeResize="0"/>
            <p:nvPr/>
          </p:nvPicPr>
          <p:blipFill rotWithShape="1">
            <a:blip r:embed="rId55">
              <a:alphaModFix/>
            </a:blip>
            <a:srcRect b="0" l="0" r="0" t="0"/>
            <a:stretch/>
          </p:blipFill>
          <p:spPr>
            <a:xfrm>
              <a:off x="7462132" y="1799068"/>
              <a:ext cx="1007135" cy="251784"/>
            </a:xfrm>
            <a:prstGeom prst="rect">
              <a:avLst/>
            </a:prstGeom>
            <a:noFill/>
            <a:ln>
              <a:noFill/>
            </a:ln>
          </p:spPr>
        </p:pic>
        <p:pic>
          <p:nvPicPr>
            <p:cNvPr id="767" name="Google Shape;767;p115"/>
            <p:cNvPicPr preferRelativeResize="0"/>
            <p:nvPr/>
          </p:nvPicPr>
          <p:blipFill rotWithShape="1">
            <a:blip r:embed="rId56">
              <a:alphaModFix/>
            </a:blip>
            <a:srcRect b="0" l="0" r="0" t="0"/>
            <a:stretch/>
          </p:blipFill>
          <p:spPr>
            <a:xfrm>
              <a:off x="6909129" y="6096105"/>
              <a:ext cx="958433" cy="264797"/>
            </a:xfrm>
            <a:prstGeom prst="rect">
              <a:avLst/>
            </a:prstGeom>
            <a:noFill/>
            <a:ln>
              <a:noFill/>
            </a:ln>
          </p:spPr>
        </p:pic>
        <p:pic>
          <p:nvPicPr>
            <p:cNvPr id="768" name="Google Shape;768;p115"/>
            <p:cNvPicPr preferRelativeResize="0"/>
            <p:nvPr/>
          </p:nvPicPr>
          <p:blipFill rotWithShape="1">
            <a:blip r:embed="rId57">
              <a:alphaModFix/>
            </a:blip>
            <a:srcRect b="0" l="0" r="0" t="0"/>
            <a:stretch/>
          </p:blipFill>
          <p:spPr>
            <a:xfrm>
              <a:off x="5801587" y="3041585"/>
              <a:ext cx="1216198" cy="308732"/>
            </a:xfrm>
            <a:prstGeom prst="rect">
              <a:avLst/>
            </a:prstGeom>
            <a:noFill/>
            <a:ln>
              <a:noFill/>
            </a:ln>
          </p:spPr>
        </p:pic>
        <p:pic>
          <p:nvPicPr>
            <p:cNvPr id="769" name="Google Shape;769;p115"/>
            <p:cNvPicPr preferRelativeResize="0"/>
            <p:nvPr/>
          </p:nvPicPr>
          <p:blipFill rotWithShape="1">
            <a:blip r:embed="rId58">
              <a:alphaModFix/>
            </a:blip>
            <a:srcRect b="0" l="0" r="0" t="0"/>
            <a:stretch/>
          </p:blipFill>
          <p:spPr>
            <a:xfrm>
              <a:off x="8747649" y="1805859"/>
              <a:ext cx="1116132" cy="238202"/>
            </a:xfrm>
            <a:prstGeom prst="rect">
              <a:avLst/>
            </a:prstGeom>
            <a:noFill/>
            <a:ln>
              <a:noFill/>
            </a:ln>
          </p:spPr>
        </p:pic>
        <p:pic>
          <p:nvPicPr>
            <p:cNvPr id="770" name="Google Shape;770;p115"/>
            <p:cNvPicPr preferRelativeResize="0"/>
            <p:nvPr/>
          </p:nvPicPr>
          <p:blipFill rotWithShape="1">
            <a:blip r:embed="rId59">
              <a:alphaModFix/>
            </a:blip>
            <a:srcRect b="0" l="0" r="0" t="0"/>
            <a:stretch/>
          </p:blipFill>
          <p:spPr>
            <a:xfrm>
              <a:off x="2121087" y="6122321"/>
              <a:ext cx="1059033" cy="319831"/>
            </a:xfrm>
            <a:prstGeom prst="rect">
              <a:avLst/>
            </a:prstGeom>
            <a:noFill/>
            <a:ln>
              <a:noFill/>
            </a:ln>
          </p:spPr>
        </p:pic>
        <p:pic>
          <p:nvPicPr>
            <p:cNvPr id="771" name="Google Shape;771;p115"/>
            <p:cNvPicPr preferRelativeResize="0"/>
            <p:nvPr/>
          </p:nvPicPr>
          <p:blipFill rotWithShape="1">
            <a:blip r:embed="rId60">
              <a:alphaModFix/>
            </a:blip>
            <a:srcRect b="0" l="0" r="0" t="0"/>
            <a:stretch/>
          </p:blipFill>
          <p:spPr>
            <a:xfrm>
              <a:off x="7928644" y="5643823"/>
              <a:ext cx="782368" cy="297767"/>
            </a:xfrm>
            <a:prstGeom prst="rect">
              <a:avLst/>
            </a:prstGeom>
            <a:noFill/>
            <a:ln>
              <a:noFill/>
            </a:ln>
          </p:spPr>
        </p:pic>
        <p:pic>
          <p:nvPicPr>
            <p:cNvPr id="772" name="Google Shape;772;p115"/>
            <p:cNvPicPr preferRelativeResize="0"/>
            <p:nvPr/>
          </p:nvPicPr>
          <p:blipFill rotWithShape="1">
            <a:blip r:embed="rId61">
              <a:alphaModFix/>
            </a:blip>
            <a:srcRect b="0" l="0" r="0" t="0"/>
            <a:stretch/>
          </p:blipFill>
          <p:spPr>
            <a:xfrm>
              <a:off x="5173677" y="5624957"/>
              <a:ext cx="958432" cy="335496"/>
            </a:xfrm>
            <a:prstGeom prst="rect">
              <a:avLst/>
            </a:prstGeom>
            <a:noFill/>
            <a:ln>
              <a:noFill/>
            </a:ln>
          </p:spPr>
        </p:pic>
        <p:pic>
          <p:nvPicPr>
            <p:cNvPr id="773" name="Google Shape;773;p115"/>
            <p:cNvPicPr preferRelativeResize="0"/>
            <p:nvPr/>
          </p:nvPicPr>
          <p:blipFill rotWithShape="1">
            <a:blip r:embed="rId62">
              <a:alphaModFix/>
            </a:blip>
            <a:srcRect b="0" l="0" r="0" t="0"/>
            <a:stretch/>
          </p:blipFill>
          <p:spPr>
            <a:xfrm>
              <a:off x="7188276" y="3006528"/>
              <a:ext cx="870900" cy="378847"/>
            </a:xfrm>
            <a:prstGeom prst="rect">
              <a:avLst/>
            </a:prstGeom>
            <a:noFill/>
            <a:ln>
              <a:noFill/>
            </a:ln>
          </p:spPr>
        </p:pic>
        <p:pic>
          <p:nvPicPr>
            <p:cNvPr id="774" name="Google Shape;774;p115"/>
            <p:cNvPicPr preferRelativeResize="0"/>
            <p:nvPr/>
          </p:nvPicPr>
          <p:blipFill rotWithShape="1">
            <a:blip r:embed="rId63">
              <a:alphaModFix/>
            </a:blip>
            <a:srcRect b="0" l="0" r="0" t="0"/>
            <a:stretch/>
          </p:blipFill>
          <p:spPr>
            <a:xfrm>
              <a:off x="8229668" y="3005647"/>
              <a:ext cx="1116132" cy="380611"/>
            </a:xfrm>
            <a:prstGeom prst="rect">
              <a:avLst/>
            </a:prstGeom>
            <a:noFill/>
            <a:ln>
              <a:noFill/>
            </a:ln>
          </p:spPr>
        </p:pic>
        <p:pic>
          <p:nvPicPr>
            <p:cNvPr id="775" name="Google Shape;775;p115"/>
            <p:cNvPicPr preferRelativeResize="0"/>
            <p:nvPr/>
          </p:nvPicPr>
          <p:blipFill rotWithShape="1">
            <a:blip r:embed="rId64">
              <a:alphaModFix/>
            </a:blip>
            <a:srcRect b="0" l="0" r="0" t="0"/>
            <a:stretch/>
          </p:blipFill>
          <p:spPr>
            <a:xfrm>
              <a:off x="9611477" y="6096104"/>
              <a:ext cx="1730857" cy="264800"/>
            </a:xfrm>
            <a:prstGeom prst="rect">
              <a:avLst/>
            </a:prstGeom>
            <a:noFill/>
            <a:ln>
              <a:noFill/>
            </a:ln>
          </p:spPr>
        </p:pic>
        <p:pic>
          <p:nvPicPr>
            <p:cNvPr id="776" name="Google Shape;776;p115"/>
            <p:cNvPicPr preferRelativeResize="0"/>
            <p:nvPr/>
          </p:nvPicPr>
          <p:blipFill rotWithShape="1">
            <a:blip r:embed="rId65">
              <a:alphaModFix/>
            </a:blip>
            <a:srcRect b="0" l="0" r="0" t="0"/>
            <a:stretch/>
          </p:blipFill>
          <p:spPr>
            <a:xfrm>
              <a:off x="9516292" y="2991613"/>
              <a:ext cx="667200" cy="408677"/>
            </a:xfrm>
            <a:prstGeom prst="rect">
              <a:avLst/>
            </a:prstGeom>
            <a:noFill/>
            <a:ln>
              <a:noFill/>
            </a:ln>
          </p:spPr>
        </p:pic>
        <p:pic>
          <p:nvPicPr>
            <p:cNvPr id="777" name="Google Shape;777;p115"/>
            <p:cNvPicPr preferRelativeResize="0"/>
            <p:nvPr/>
          </p:nvPicPr>
          <p:blipFill rotWithShape="1">
            <a:blip r:embed="rId66">
              <a:alphaModFix/>
            </a:blip>
            <a:srcRect b="0" l="0" r="0" t="0"/>
            <a:stretch/>
          </p:blipFill>
          <p:spPr>
            <a:xfrm>
              <a:off x="10353984" y="3025685"/>
              <a:ext cx="1251079" cy="340533"/>
            </a:xfrm>
            <a:prstGeom prst="rect">
              <a:avLst/>
            </a:prstGeom>
            <a:noFill/>
            <a:ln>
              <a:noFill/>
            </a:ln>
          </p:spPr>
        </p:pic>
        <p:pic>
          <p:nvPicPr>
            <p:cNvPr id="778" name="Google Shape;778;p115"/>
            <p:cNvPicPr preferRelativeResize="0"/>
            <p:nvPr/>
          </p:nvPicPr>
          <p:blipFill rotWithShape="1">
            <a:blip r:embed="rId67">
              <a:alphaModFix/>
            </a:blip>
            <a:srcRect b="0" l="0" r="0" t="0"/>
            <a:stretch/>
          </p:blipFill>
          <p:spPr>
            <a:xfrm>
              <a:off x="6660289" y="3511141"/>
              <a:ext cx="1216201" cy="261397"/>
            </a:xfrm>
            <a:prstGeom prst="rect">
              <a:avLst/>
            </a:prstGeom>
            <a:noFill/>
            <a:ln>
              <a:noFill/>
            </a:ln>
          </p:spPr>
        </p:pic>
        <p:pic>
          <p:nvPicPr>
            <p:cNvPr id="779" name="Google Shape;779;p115"/>
            <p:cNvPicPr preferRelativeResize="0"/>
            <p:nvPr/>
          </p:nvPicPr>
          <p:blipFill rotWithShape="1">
            <a:blip r:embed="rId68">
              <a:alphaModFix/>
            </a:blip>
            <a:srcRect b="0" l="0" r="0" t="0"/>
            <a:stretch/>
          </p:blipFill>
          <p:spPr>
            <a:xfrm>
              <a:off x="8111284" y="3431300"/>
              <a:ext cx="398335" cy="421082"/>
            </a:xfrm>
            <a:prstGeom prst="rect">
              <a:avLst/>
            </a:prstGeom>
            <a:noFill/>
            <a:ln>
              <a:noFill/>
            </a:ln>
          </p:spPr>
        </p:pic>
        <p:pic>
          <p:nvPicPr>
            <p:cNvPr id="780" name="Google Shape;780;p115"/>
            <p:cNvPicPr preferRelativeResize="0"/>
            <p:nvPr/>
          </p:nvPicPr>
          <p:blipFill rotWithShape="1">
            <a:blip r:embed="rId69">
              <a:alphaModFix/>
            </a:blip>
            <a:srcRect b="0" l="0" r="0" t="0"/>
            <a:stretch/>
          </p:blipFill>
          <p:spPr>
            <a:xfrm>
              <a:off x="8744412" y="3400221"/>
              <a:ext cx="525433" cy="483238"/>
            </a:xfrm>
            <a:prstGeom prst="rect">
              <a:avLst/>
            </a:prstGeom>
            <a:noFill/>
            <a:ln>
              <a:noFill/>
            </a:ln>
          </p:spPr>
        </p:pic>
        <p:pic>
          <p:nvPicPr>
            <p:cNvPr id="781" name="Google Shape;781;p115"/>
            <p:cNvPicPr preferRelativeResize="0"/>
            <p:nvPr/>
          </p:nvPicPr>
          <p:blipFill rotWithShape="1">
            <a:blip r:embed="rId70">
              <a:alphaModFix/>
            </a:blip>
            <a:srcRect b="0" l="0" r="0" t="0"/>
            <a:stretch/>
          </p:blipFill>
          <p:spPr>
            <a:xfrm>
              <a:off x="9504640" y="3518355"/>
              <a:ext cx="870900" cy="246972"/>
            </a:xfrm>
            <a:prstGeom prst="rect">
              <a:avLst/>
            </a:prstGeom>
            <a:noFill/>
            <a:ln>
              <a:noFill/>
            </a:ln>
          </p:spPr>
        </p:pic>
        <p:pic>
          <p:nvPicPr>
            <p:cNvPr id="782" name="Google Shape;782;p115"/>
            <p:cNvPicPr preferRelativeResize="0"/>
            <p:nvPr/>
          </p:nvPicPr>
          <p:blipFill rotWithShape="1">
            <a:blip r:embed="rId71">
              <a:alphaModFix/>
            </a:blip>
            <a:srcRect b="0" l="0" r="0" t="0"/>
            <a:stretch/>
          </p:blipFill>
          <p:spPr>
            <a:xfrm>
              <a:off x="10610333" y="3498987"/>
              <a:ext cx="958399" cy="285706"/>
            </a:xfrm>
            <a:prstGeom prst="rect">
              <a:avLst/>
            </a:prstGeom>
            <a:noFill/>
            <a:ln>
              <a:noFill/>
            </a:ln>
          </p:spPr>
        </p:pic>
        <p:pic>
          <p:nvPicPr>
            <p:cNvPr id="783" name="Google Shape;783;p115"/>
            <p:cNvPicPr preferRelativeResize="0"/>
            <p:nvPr/>
          </p:nvPicPr>
          <p:blipFill rotWithShape="1">
            <a:blip r:embed="rId72">
              <a:alphaModFix/>
            </a:blip>
            <a:srcRect b="0" l="0" r="0" t="0"/>
            <a:stretch/>
          </p:blipFill>
          <p:spPr>
            <a:xfrm>
              <a:off x="5176841" y="3894736"/>
              <a:ext cx="667200" cy="408660"/>
            </a:xfrm>
            <a:prstGeom prst="rect">
              <a:avLst/>
            </a:prstGeom>
            <a:noFill/>
            <a:ln>
              <a:noFill/>
            </a:ln>
          </p:spPr>
        </p:pic>
        <p:pic>
          <p:nvPicPr>
            <p:cNvPr id="784" name="Google Shape;784;p115"/>
            <p:cNvPicPr preferRelativeResize="0"/>
            <p:nvPr/>
          </p:nvPicPr>
          <p:blipFill rotWithShape="1">
            <a:blip r:embed="rId73">
              <a:alphaModFix/>
            </a:blip>
            <a:srcRect b="0" l="0" r="0" t="0"/>
            <a:stretch/>
          </p:blipFill>
          <p:spPr>
            <a:xfrm>
              <a:off x="6046568" y="3916760"/>
              <a:ext cx="1216200" cy="364611"/>
            </a:xfrm>
            <a:prstGeom prst="rect">
              <a:avLst/>
            </a:prstGeom>
            <a:noFill/>
            <a:ln>
              <a:noFill/>
            </a:ln>
          </p:spPr>
        </p:pic>
        <p:pic>
          <p:nvPicPr>
            <p:cNvPr id="785" name="Google Shape;785;p115"/>
            <p:cNvPicPr preferRelativeResize="0"/>
            <p:nvPr/>
          </p:nvPicPr>
          <p:blipFill rotWithShape="1">
            <a:blip r:embed="rId74">
              <a:alphaModFix/>
            </a:blip>
            <a:srcRect b="0" l="0" r="0" t="0"/>
            <a:stretch/>
          </p:blipFill>
          <p:spPr>
            <a:xfrm>
              <a:off x="7465293" y="3927736"/>
              <a:ext cx="1297400" cy="342659"/>
            </a:xfrm>
            <a:prstGeom prst="rect">
              <a:avLst/>
            </a:prstGeom>
            <a:noFill/>
            <a:ln>
              <a:noFill/>
            </a:ln>
          </p:spPr>
        </p:pic>
        <p:pic>
          <p:nvPicPr>
            <p:cNvPr id="786" name="Google Shape;786;p115"/>
            <p:cNvPicPr preferRelativeResize="0"/>
            <p:nvPr/>
          </p:nvPicPr>
          <p:blipFill rotWithShape="1">
            <a:blip r:embed="rId75">
              <a:alphaModFix/>
            </a:blip>
            <a:srcRect b="0" l="0" r="0" t="0"/>
            <a:stretch/>
          </p:blipFill>
          <p:spPr>
            <a:xfrm>
              <a:off x="11251372" y="3913571"/>
              <a:ext cx="398333" cy="370989"/>
            </a:xfrm>
            <a:prstGeom prst="rect">
              <a:avLst/>
            </a:prstGeom>
            <a:noFill/>
            <a:ln>
              <a:noFill/>
            </a:ln>
          </p:spPr>
        </p:pic>
        <p:pic>
          <p:nvPicPr>
            <p:cNvPr id="787" name="Google Shape;787;p115"/>
            <p:cNvPicPr preferRelativeResize="0"/>
            <p:nvPr/>
          </p:nvPicPr>
          <p:blipFill rotWithShape="1">
            <a:blip r:embed="rId76">
              <a:alphaModFix/>
            </a:blip>
            <a:srcRect b="0" l="0" r="0" t="0"/>
            <a:stretch/>
          </p:blipFill>
          <p:spPr>
            <a:xfrm>
              <a:off x="8965220" y="4008111"/>
              <a:ext cx="1059001" cy="181908"/>
            </a:xfrm>
            <a:prstGeom prst="rect">
              <a:avLst/>
            </a:prstGeom>
            <a:noFill/>
            <a:ln>
              <a:noFill/>
            </a:ln>
          </p:spPr>
        </p:pic>
        <p:pic>
          <p:nvPicPr>
            <p:cNvPr id="788" name="Google Shape;788;p115"/>
            <p:cNvPicPr preferRelativeResize="0"/>
            <p:nvPr/>
          </p:nvPicPr>
          <p:blipFill rotWithShape="1">
            <a:blip r:embed="rId77">
              <a:alphaModFix/>
            </a:blip>
            <a:srcRect b="0" l="0" r="0" t="0"/>
            <a:stretch/>
          </p:blipFill>
          <p:spPr>
            <a:xfrm>
              <a:off x="10226745" y="3973964"/>
              <a:ext cx="822099" cy="250204"/>
            </a:xfrm>
            <a:prstGeom prst="rect">
              <a:avLst/>
            </a:prstGeom>
            <a:noFill/>
            <a:ln>
              <a:noFill/>
            </a:ln>
          </p:spPr>
        </p:pic>
        <p:pic>
          <p:nvPicPr>
            <p:cNvPr id="789" name="Google Shape;789;p115"/>
            <p:cNvPicPr preferRelativeResize="0"/>
            <p:nvPr/>
          </p:nvPicPr>
          <p:blipFill rotWithShape="1">
            <a:blip r:embed="rId78">
              <a:alphaModFix/>
            </a:blip>
            <a:srcRect b="0" l="0" r="0" t="0"/>
            <a:stretch/>
          </p:blipFill>
          <p:spPr>
            <a:xfrm>
              <a:off x="6679236" y="4752715"/>
              <a:ext cx="870899" cy="386688"/>
            </a:xfrm>
            <a:prstGeom prst="rect">
              <a:avLst/>
            </a:prstGeom>
            <a:noFill/>
            <a:ln>
              <a:noFill/>
            </a:ln>
          </p:spPr>
        </p:pic>
        <p:pic>
          <p:nvPicPr>
            <p:cNvPr id="790" name="Google Shape;790;p115"/>
            <p:cNvPicPr preferRelativeResize="0"/>
            <p:nvPr/>
          </p:nvPicPr>
          <p:blipFill rotWithShape="1">
            <a:blip r:embed="rId79">
              <a:alphaModFix/>
            </a:blip>
            <a:srcRect b="0" l="0" r="0" t="0"/>
            <a:stretch/>
          </p:blipFill>
          <p:spPr>
            <a:xfrm>
              <a:off x="7773256" y="4813885"/>
              <a:ext cx="1116133" cy="264347"/>
            </a:xfrm>
            <a:prstGeom prst="rect">
              <a:avLst/>
            </a:prstGeom>
            <a:noFill/>
            <a:ln>
              <a:noFill/>
            </a:ln>
          </p:spPr>
        </p:pic>
        <p:pic>
          <p:nvPicPr>
            <p:cNvPr id="791" name="Google Shape;791;p115"/>
            <p:cNvPicPr preferRelativeResize="0"/>
            <p:nvPr/>
          </p:nvPicPr>
          <p:blipFill rotWithShape="1">
            <a:blip r:embed="rId80">
              <a:alphaModFix/>
            </a:blip>
            <a:srcRect b="0" l="0" r="0" t="0"/>
            <a:stretch/>
          </p:blipFill>
          <p:spPr>
            <a:xfrm>
              <a:off x="9112511" y="4779973"/>
              <a:ext cx="667200" cy="332172"/>
            </a:xfrm>
            <a:prstGeom prst="rect">
              <a:avLst/>
            </a:prstGeom>
            <a:noFill/>
            <a:ln>
              <a:noFill/>
            </a:ln>
          </p:spPr>
        </p:pic>
        <p:pic>
          <p:nvPicPr>
            <p:cNvPr id="792" name="Google Shape;792;p115"/>
            <p:cNvPicPr preferRelativeResize="0"/>
            <p:nvPr/>
          </p:nvPicPr>
          <p:blipFill rotWithShape="1">
            <a:blip r:embed="rId81">
              <a:alphaModFix/>
            </a:blip>
            <a:srcRect b="0" l="0" r="0" t="0"/>
            <a:stretch/>
          </p:blipFill>
          <p:spPr>
            <a:xfrm>
              <a:off x="10002832" y="4810960"/>
              <a:ext cx="711866" cy="270197"/>
            </a:xfrm>
            <a:prstGeom prst="rect">
              <a:avLst/>
            </a:prstGeom>
            <a:noFill/>
            <a:ln>
              <a:noFill/>
            </a:ln>
          </p:spPr>
        </p:pic>
        <p:pic>
          <p:nvPicPr>
            <p:cNvPr id="793" name="Google Shape;793;p115"/>
            <p:cNvPicPr preferRelativeResize="0"/>
            <p:nvPr/>
          </p:nvPicPr>
          <p:blipFill rotWithShape="1">
            <a:blip r:embed="rId82">
              <a:alphaModFix/>
            </a:blip>
            <a:srcRect b="0" l="0" r="0" t="0"/>
            <a:stretch/>
          </p:blipFill>
          <p:spPr>
            <a:xfrm>
              <a:off x="10937819" y="4811641"/>
              <a:ext cx="711867" cy="268836"/>
            </a:xfrm>
            <a:prstGeom prst="rect">
              <a:avLst/>
            </a:prstGeom>
            <a:noFill/>
            <a:ln>
              <a:noFill/>
            </a:ln>
          </p:spPr>
        </p:pic>
        <p:pic>
          <p:nvPicPr>
            <p:cNvPr id="794" name="Google Shape;794;p115"/>
            <p:cNvPicPr preferRelativeResize="0"/>
            <p:nvPr/>
          </p:nvPicPr>
          <p:blipFill rotWithShape="1">
            <a:blip r:embed="rId83">
              <a:alphaModFix/>
            </a:blip>
            <a:srcRect b="0" l="0" r="0" t="0"/>
            <a:stretch/>
          </p:blipFill>
          <p:spPr>
            <a:xfrm>
              <a:off x="6381679" y="5608449"/>
              <a:ext cx="1297396" cy="368515"/>
            </a:xfrm>
            <a:prstGeom prst="rect">
              <a:avLst/>
            </a:prstGeom>
            <a:noFill/>
            <a:ln>
              <a:noFill/>
            </a:ln>
          </p:spPr>
        </p:pic>
        <p:pic>
          <p:nvPicPr>
            <p:cNvPr id="795" name="Google Shape;795;p115"/>
            <p:cNvPicPr preferRelativeResize="0"/>
            <p:nvPr/>
          </p:nvPicPr>
          <p:blipFill rotWithShape="1">
            <a:blip r:embed="rId84">
              <a:alphaModFix/>
            </a:blip>
            <a:srcRect b="0" l="0" r="0" t="0"/>
            <a:stretch/>
          </p:blipFill>
          <p:spPr>
            <a:xfrm>
              <a:off x="5673317" y="5222469"/>
              <a:ext cx="1007133" cy="271925"/>
            </a:xfrm>
            <a:prstGeom prst="rect">
              <a:avLst/>
            </a:prstGeom>
            <a:noFill/>
            <a:ln>
              <a:noFill/>
            </a:ln>
          </p:spPr>
        </p:pic>
        <p:pic>
          <p:nvPicPr>
            <p:cNvPr id="796" name="Google Shape;796;p115"/>
            <p:cNvPicPr preferRelativeResize="0"/>
            <p:nvPr/>
          </p:nvPicPr>
          <p:blipFill rotWithShape="1">
            <a:blip r:embed="rId85">
              <a:alphaModFix/>
            </a:blip>
            <a:srcRect b="0" l="0" r="0" t="0"/>
            <a:stretch/>
          </p:blipFill>
          <p:spPr>
            <a:xfrm>
              <a:off x="6708109" y="5189115"/>
              <a:ext cx="958400" cy="338635"/>
            </a:xfrm>
            <a:prstGeom prst="rect">
              <a:avLst/>
            </a:prstGeom>
            <a:noFill/>
            <a:ln>
              <a:noFill/>
            </a:ln>
          </p:spPr>
        </p:pic>
        <p:pic>
          <p:nvPicPr>
            <p:cNvPr id="797" name="Google Shape;797;p115"/>
            <p:cNvPicPr preferRelativeResize="0"/>
            <p:nvPr/>
          </p:nvPicPr>
          <p:blipFill rotWithShape="1">
            <a:blip r:embed="rId86">
              <a:alphaModFix/>
            </a:blip>
            <a:srcRect b="0" l="0" r="0" t="0"/>
            <a:stretch/>
          </p:blipFill>
          <p:spPr>
            <a:xfrm>
              <a:off x="7770368" y="5215583"/>
              <a:ext cx="962965" cy="285700"/>
            </a:xfrm>
            <a:prstGeom prst="rect">
              <a:avLst/>
            </a:prstGeom>
            <a:noFill/>
            <a:ln>
              <a:noFill/>
            </a:ln>
          </p:spPr>
        </p:pic>
        <p:pic>
          <p:nvPicPr>
            <p:cNvPr id="798" name="Google Shape;798;p115"/>
            <p:cNvPicPr preferRelativeResize="0"/>
            <p:nvPr/>
          </p:nvPicPr>
          <p:blipFill rotWithShape="1">
            <a:blip r:embed="rId87">
              <a:alphaModFix/>
            </a:blip>
            <a:srcRect b="0" l="0" r="0" t="0"/>
            <a:stretch/>
          </p:blipFill>
          <p:spPr>
            <a:xfrm>
              <a:off x="8913391" y="5249083"/>
              <a:ext cx="1282078" cy="218699"/>
            </a:xfrm>
            <a:prstGeom prst="rect">
              <a:avLst/>
            </a:prstGeom>
            <a:noFill/>
            <a:ln>
              <a:noFill/>
            </a:ln>
          </p:spPr>
        </p:pic>
        <p:pic>
          <p:nvPicPr>
            <p:cNvPr id="799" name="Google Shape;799;p115"/>
            <p:cNvPicPr preferRelativeResize="0"/>
            <p:nvPr/>
          </p:nvPicPr>
          <p:blipFill rotWithShape="1">
            <a:blip r:embed="rId88">
              <a:alphaModFix/>
            </a:blip>
            <a:srcRect b="0" l="0" r="0" t="0"/>
            <a:stretch/>
          </p:blipFill>
          <p:spPr>
            <a:xfrm>
              <a:off x="10375528" y="5251308"/>
              <a:ext cx="1237071" cy="214248"/>
            </a:xfrm>
            <a:prstGeom prst="rect">
              <a:avLst/>
            </a:prstGeom>
            <a:noFill/>
            <a:ln>
              <a:noFill/>
            </a:ln>
          </p:spPr>
        </p:pic>
        <p:pic>
          <p:nvPicPr>
            <p:cNvPr id="800" name="Google Shape;800;p115"/>
            <p:cNvPicPr preferRelativeResize="0"/>
            <p:nvPr/>
          </p:nvPicPr>
          <p:blipFill rotWithShape="1">
            <a:blip r:embed="rId89">
              <a:alphaModFix/>
            </a:blip>
            <a:srcRect b="0" l="0" r="0" t="0"/>
            <a:stretch/>
          </p:blipFill>
          <p:spPr>
            <a:xfrm>
              <a:off x="5176833" y="2146868"/>
              <a:ext cx="1141268" cy="348772"/>
            </a:xfrm>
            <a:prstGeom prst="rect">
              <a:avLst/>
            </a:prstGeom>
            <a:noFill/>
            <a:ln>
              <a:noFill/>
            </a:ln>
          </p:spPr>
        </p:pic>
        <p:pic>
          <p:nvPicPr>
            <p:cNvPr id="801" name="Google Shape;801;p115"/>
            <p:cNvPicPr preferRelativeResize="0"/>
            <p:nvPr/>
          </p:nvPicPr>
          <p:blipFill rotWithShape="1">
            <a:blip r:embed="rId90">
              <a:alphaModFix/>
            </a:blip>
            <a:srcRect b="0" l="0" r="0" t="0"/>
            <a:stretch/>
          </p:blipFill>
          <p:spPr>
            <a:xfrm>
              <a:off x="7417172" y="2593693"/>
              <a:ext cx="1282067" cy="336304"/>
            </a:xfrm>
            <a:prstGeom prst="rect">
              <a:avLst/>
            </a:prstGeom>
            <a:noFill/>
            <a:ln>
              <a:noFill/>
            </a:ln>
          </p:spPr>
        </p:pic>
        <p:pic>
          <p:nvPicPr>
            <p:cNvPr id="802" name="Google Shape;802;p115"/>
            <p:cNvPicPr preferRelativeResize="0"/>
            <p:nvPr/>
          </p:nvPicPr>
          <p:blipFill rotWithShape="1">
            <a:blip r:embed="rId91">
              <a:alphaModFix/>
            </a:blip>
            <a:srcRect b="0" l="0" r="0" t="0"/>
            <a:stretch/>
          </p:blipFill>
          <p:spPr>
            <a:xfrm>
              <a:off x="8970115" y="2620401"/>
              <a:ext cx="1237066" cy="282888"/>
            </a:xfrm>
            <a:prstGeom prst="rect">
              <a:avLst/>
            </a:prstGeom>
            <a:noFill/>
            <a:ln>
              <a:noFill/>
            </a:ln>
          </p:spPr>
        </p:pic>
        <p:pic>
          <p:nvPicPr>
            <p:cNvPr id="803" name="Google Shape;803;p115"/>
            <p:cNvPicPr preferRelativeResize="0"/>
            <p:nvPr/>
          </p:nvPicPr>
          <p:blipFill rotWithShape="1">
            <a:blip r:embed="rId92">
              <a:alphaModFix/>
            </a:blip>
            <a:srcRect b="0" l="0" r="0" t="0"/>
            <a:stretch/>
          </p:blipFill>
          <p:spPr>
            <a:xfrm>
              <a:off x="10478056" y="2581087"/>
              <a:ext cx="1059034" cy="361518"/>
            </a:xfrm>
            <a:prstGeom prst="rect">
              <a:avLst/>
            </a:prstGeom>
            <a:noFill/>
            <a:ln>
              <a:noFill/>
            </a:ln>
          </p:spPr>
        </p:pic>
        <p:pic>
          <p:nvPicPr>
            <p:cNvPr descr="Sonic logo" id="804" name="Google Shape;804;p115"/>
            <p:cNvPicPr preferRelativeResize="0"/>
            <p:nvPr/>
          </p:nvPicPr>
          <p:blipFill rotWithShape="1">
            <a:blip r:embed="rId93">
              <a:alphaModFix/>
            </a:blip>
            <a:srcRect b="0" l="0" r="0" t="0"/>
            <a:stretch/>
          </p:blipFill>
          <p:spPr>
            <a:xfrm>
              <a:off x="7969124" y="1347663"/>
              <a:ext cx="682664" cy="320648"/>
            </a:xfrm>
            <a:prstGeom prst="rect">
              <a:avLst/>
            </a:prstGeom>
            <a:noFill/>
            <a:ln>
              <a:noFill/>
            </a:ln>
          </p:spPr>
        </p:pic>
      </p:grpSp>
      <p:sp>
        <p:nvSpPr>
          <p:cNvPr id="805" name="Google Shape;805;p115"/>
          <p:cNvSpPr txBox="1"/>
          <p:nvPr>
            <p:ph idx="1" type="body"/>
          </p:nvPr>
        </p:nvSpPr>
        <p:spPr>
          <a:xfrm>
            <a:off x="319500" y="4459175"/>
            <a:ext cx="5998800" cy="598800"/>
          </a:xfrm>
          <a:prstGeom prst="rect">
            <a:avLst/>
          </a:prstGeom>
        </p:spPr>
        <p:txBody>
          <a:bodyPr anchorCtr="0" anchor="ctr" bIns="91425" lIns="91425" spcFirstLastPara="1" rIns="91425" wrap="square" tIns="91425">
            <a:normAutofit lnSpcReduction="10000"/>
          </a:bodyPr>
          <a:lstStyle/>
          <a:p>
            <a:pPr indent="0" lvl="0" marL="0" rtl="0" algn="l">
              <a:spcBef>
                <a:spcPts val="0"/>
              </a:spcBef>
              <a:spcAft>
                <a:spcPts val="0"/>
              </a:spcAft>
              <a:buNone/>
            </a:pPr>
            <a:r>
              <a:rPr lang="en" sz="3000">
                <a:solidFill>
                  <a:schemeClr val="dk1"/>
                </a:solidFill>
              </a:rPr>
              <a:t>LF beyond Linux</a:t>
            </a:r>
            <a:endParaRPr/>
          </a:p>
        </p:txBody>
      </p:sp>
      <p:pic>
        <p:nvPicPr>
          <p:cNvPr id="806" name="Google Shape;806;p115"/>
          <p:cNvPicPr preferRelativeResize="0"/>
          <p:nvPr/>
        </p:nvPicPr>
        <p:blipFill>
          <a:blip r:embed="rId94">
            <a:alphaModFix/>
          </a:blip>
          <a:stretch>
            <a:fillRect/>
          </a:stretch>
        </p:blipFill>
        <p:spPr>
          <a:xfrm>
            <a:off x="3470887" y="3398869"/>
            <a:ext cx="711205" cy="208875"/>
          </a:xfrm>
          <a:prstGeom prst="rect">
            <a:avLst/>
          </a:prstGeom>
          <a:noFill/>
          <a:ln>
            <a:noFill/>
          </a:ln>
        </p:spPr>
      </p:pic>
      <p:pic>
        <p:nvPicPr>
          <p:cNvPr id="807" name="Google Shape;807;p115"/>
          <p:cNvPicPr preferRelativeResize="0"/>
          <p:nvPr/>
        </p:nvPicPr>
        <p:blipFill>
          <a:blip r:embed="rId95">
            <a:alphaModFix/>
          </a:blip>
          <a:stretch>
            <a:fillRect/>
          </a:stretch>
        </p:blipFill>
        <p:spPr>
          <a:xfrm>
            <a:off x="2588231" y="3410776"/>
            <a:ext cx="802722" cy="208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116"/>
          <p:cNvSpPr txBox="1"/>
          <p:nvPr>
            <p:ph type="title"/>
          </p:nvPr>
        </p:nvSpPr>
        <p:spPr>
          <a:xfrm>
            <a:off x="808501" y="653869"/>
            <a:ext cx="32667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Mission/Vision</a:t>
            </a:r>
            <a:endParaRPr/>
          </a:p>
        </p:txBody>
      </p:sp>
      <p:pic>
        <p:nvPicPr>
          <p:cNvPr id="813" name="Google Shape;813;p116"/>
          <p:cNvPicPr preferRelativeResize="0"/>
          <p:nvPr>
            <p:ph idx="2" type="pic"/>
          </p:nvPr>
        </p:nvPicPr>
        <p:blipFill rotWithShape="1">
          <a:blip r:embed="rId3">
            <a:alphaModFix/>
          </a:blip>
          <a:srcRect b="0" l="0" r="0" t="0"/>
          <a:stretch/>
        </p:blipFill>
        <p:spPr>
          <a:xfrm>
            <a:off x="4572000" y="0"/>
            <a:ext cx="4572000" cy="5143500"/>
          </a:xfrm>
          <a:prstGeom prst="rect">
            <a:avLst/>
          </a:prstGeom>
          <a:solidFill>
            <a:srgbClr val="7F7F7F"/>
          </a:solidFill>
          <a:ln>
            <a:noFill/>
          </a:ln>
        </p:spPr>
      </p:pic>
      <p:sp>
        <p:nvSpPr>
          <p:cNvPr id="814" name="Google Shape;814;p116"/>
          <p:cNvSpPr txBox="1"/>
          <p:nvPr>
            <p:ph idx="1" type="body"/>
          </p:nvPr>
        </p:nvSpPr>
        <p:spPr>
          <a:xfrm>
            <a:off x="311700" y="1152469"/>
            <a:ext cx="4260300" cy="37716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Clr>
                <a:srgbClr val="000000"/>
              </a:buClr>
              <a:buSzPts val="1700"/>
              <a:buFont typeface="Arial"/>
              <a:buNone/>
            </a:pPr>
            <a:r>
              <a:t/>
            </a:r>
            <a:endParaRPr sz="1400">
              <a:solidFill>
                <a:srgbClr val="000000"/>
              </a:solidFill>
            </a:endParaRPr>
          </a:p>
          <a:p>
            <a:pPr indent="0" lvl="0" marL="127000" rtl="0" algn="l">
              <a:lnSpc>
                <a:spcPct val="90000"/>
              </a:lnSpc>
              <a:spcBef>
                <a:spcPts val="0"/>
              </a:spcBef>
              <a:spcAft>
                <a:spcPts val="0"/>
              </a:spcAft>
              <a:buClr>
                <a:srgbClr val="000000"/>
              </a:buClr>
              <a:buSzPts val="1700"/>
              <a:buFont typeface="Arial"/>
              <a:buNone/>
            </a:pPr>
            <a:r>
              <a:rPr lang="en" sz="1400">
                <a:solidFill>
                  <a:srgbClr val="000000"/>
                </a:solidFill>
              </a:rPr>
              <a:t>The Linux Foundation’s mission is to support the world’s most </a:t>
            </a:r>
            <a:r>
              <a:rPr lang="en" sz="1400">
                <a:solidFill>
                  <a:srgbClr val="000000"/>
                </a:solidFill>
              </a:rPr>
              <a:t>important</a:t>
            </a:r>
            <a:r>
              <a:rPr lang="en" sz="1400">
                <a:solidFill>
                  <a:srgbClr val="000000"/>
                </a:solidFill>
              </a:rPr>
              <a:t> shared technology collaborations. </a:t>
            </a:r>
            <a:endParaRPr sz="1400">
              <a:solidFill>
                <a:srgbClr val="323F4F"/>
              </a:solidFill>
            </a:endParaRPr>
          </a:p>
          <a:p>
            <a:pPr indent="0" lvl="0" marL="127000" rtl="0" algn="l">
              <a:lnSpc>
                <a:spcPct val="90000"/>
              </a:lnSpc>
              <a:spcBef>
                <a:spcPts val="0"/>
              </a:spcBef>
              <a:spcAft>
                <a:spcPts val="0"/>
              </a:spcAft>
              <a:buClr>
                <a:srgbClr val="000000"/>
              </a:buClr>
              <a:buSzPts val="1700"/>
              <a:buFont typeface="Arial"/>
              <a:buNone/>
            </a:pPr>
            <a:r>
              <a:t/>
            </a:r>
            <a:endParaRPr sz="1400">
              <a:solidFill>
                <a:srgbClr val="323F4F"/>
              </a:solidFill>
            </a:endParaRPr>
          </a:p>
          <a:p>
            <a:pPr indent="0" lvl="0" marL="127000" rtl="0" algn="l">
              <a:lnSpc>
                <a:spcPct val="90000"/>
              </a:lnSpc>
              <a:spcBef>
                <a:spcPts val="0"/>
              </a:spcBef>
              <a:spcAft>
                <a:spcPts val="0"/>
              </a:spcAft>
              <a:buClr>
                <a:srgbClr val="000000"/>
              </a:buClr>
              <a:buSzPts val="1700"/>
              <a:buFont typeface="Arial"/>
              <a:buNone/>
            </a:pPr>
            <a:r>
              <a:rPr lang="en" sz="1400">
                <a:solidFill>
                  <a:schemeClr val="dk1"/>
                </a:solidFill>
              </a:rPr>
              <a:t>LF Energy’s mission is to create a technology ecosystem to support rapid decarbonization that benefits the environment, enables economic prosperity, and leads to social well-being for future generations. </a:t>
            </a:r>
            <a:endParaRPr sz="1400">
              <a:solidFill>
                <a:schemeClr val="dk1"/>
              </a:solidFill>
            </a:endParaRPr>
          </a:p>
          <a:p>
            <a:pPr indent="0" lvl="0" marL="0" rtl="0" algn="l">
              <a:lnSpc>
                <a:spcPct val="90000"/>
              </a:lnSpc>
              <a:spcBef>
                <a:spcPts val="0"/>
              </a:spcBef>
              <a:spcAft>
                <a:spcPts val="0"/>
              </a:spcAft>
              <a:buClr>
                <a:srgbClr val="000000"/>
              </a:buClr>
              <a:buSzPts val="1700"/>
              <a:buFont typeface="Arial"/>
              <a:buNone/>
            </a:pPr>
            <a:r>
              <a:t/>
            </a:r>
            <a:endParaRPr sz="1400">
              <a:solidFill>
                <a:schemeClr val="dk1"/>
              </a:solidFill>
            </a:endParaRPr>
          </a:p>
          <a:p>
            <a:pPr indent="0" lvl="0" marL="127000" rtl="0" algn="l">
              <a:spcBef>
                <a:spcPts val="0"/>
              </a:spcBef>
              <a:spcAft>
                <a:spcPts val="0"/>
              </a:spcAft>
              <a:buClr>
                <a:schemeClr val="dk1"/>
              </a:buClr>
              <a:buSzPts val="1100"/>
              <a:buFont typeface="Arial"/>
              <a:buNone/>
            </a:pPr>
            <a:r>
              <a:t/>
            </a:r>
            <a:endParaRPr i="1" sz="1400"/>
          </a:p>
          <a:p>
            <a:pPr indent="0" lvl="0" marL="127000" rtl="0" algn="l">
              <a:spcBef>
                <a:spcPts val="0"/>
              </a:spcBef>
              <a:spcAft>
                <a:spcPts val="0"/>
              </a:spcAft>
              <a:buClr>
                <a:schemeClr val="dk1"/>
              </a:buClr>
              <a:buSzPts val="1100"/>
              <a:buFont typeface="Arial"/>
              <a:buNone/>
            </a:pPr>
            <a:r>
              <a:rPr b="1" lang="en" sz="1400"/>
              <a:t>Reference: </a:t>
            </a:r>
            <a:r>
              <a:rPr lang="en" sz="1400" u="sng">
                <a:solidFill>
                  <a:schemeClr val="hlink"/>
                </a:solidFill>
                <a:hlinkClick r:id="rId4"/>
              </a:rPr>
              <a:t>Climate Tech Review overview of LF Energy for the Climate Tech 100</a:t>
            </a:r>
            <a:endParaRPr sz="1400"/>
          </a:p>
        </p:txBody>
      </p:sp>
      <p:sp>
        <p:nvSpPr>
          <p:cNvPr id="815" name="Google Shape;815;p116"/>
          <p:cNvSpPr txBox="1"/>
          <p:nvPr/>
        </p:nvSpPr>
        <p:spPr>
          <a:xfrm>
            <a:off x="4674525" y="1164844"/>
            <a:ext cx="42282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t/>
            </a:r>
            <a:endParaRPr sz="1100">
              <a:latin typeface="Roboto Slab Light"/>
              <a:ea typeface="Roboto Slab Light"/>
              <a:cs typeface="Roboto Slab Light"/>
              <a:sym typeface="Roboto Slab Light"/>
            </a:endParaRPr>
          </a:p>
        </p:txBody>
      </p:sp>
      <p:sp>
        <p:nvSpPr>
          <p:cNvPr id="816" name="Google Shape;816;p116"/>
          <p:cNvSpPr txBox="1"/>
          <p:nvPr/>
        </p:nvSpPr>
        <p:spPr>
          <a:xfrm>
            <a:off x="4789238" y="1614488"/>
            <a:ext cx="4137600" cy="2179500"/>
          </a:xfrm>
          <a:prstGeom prst="rect">
            <a:avLst/>
          </a:prstGeom>
          <a:noFill/>
          <a:ln>
            <a:noFill/>
          </a:ln>
        </p:spPr>
        <p:txBody>
          <a:bodyPr anchorCtr="0" anchor="t" bIns="68575" lIns="68575" spcFirstLastPara="1" rIns="68575" wrap="square" tIns="68575">
            <a:spAutoFit/>
          </a:bodyPr>
          <a:lstStyle/>
          <a:p>
            <a:pPr indent="0" lvl="0" marL="127000" rtl="0" algn="l">
              <a:lnSpc>
                <a:spcPct val="115000"/>
              </a:lnSpc>
              <a:spcBef>
                <a:spcPts val="0"/>
              </a:spcBef>
              <a:spcAft>
                <a:spcPts val="0"/>
              </a:spcAft>
              <a:buClr>
                <a:schemeClr val="dk1"/>
              </a:buClr>
              <a:buSzPts val="1100"/>
              <a:buFont typeface="Arial"/>
              <a:buNone/>
            </a:pPr>
            <a:r>
              <a:rPr i="1" lang="en" sz="1300">
                <a:solidFill>
                  <a:schemeClr val="lt1"/>
                </a:solidFill>
                <a:latin typeface="Roboto Slab Light"/>
                <a:ea typeface="Roboto Slab Light"/>
                <a:cs typeface="Roboto Slab Light"/>
                <a:sym typeface="Roboto Slab Light"/>
              </a:rPr>
              <a:t>Linux Foundation Energy is a vendor-neutral, non-profit organization that brings together energy producers, utilities, end users, academia, government and the technology industry to collaboratively develop technology solutions – including software solutions, standards, and specifications – for the energy sector to speed </a:t>
            </a:r>
            <a:r>
              <a:rPr i="1" lang="en" sz="1300">
                <a:solidFill>
                  <a:schemeClr val="lt1"/>
                </a:solidFill>
                <a:latin typeface="Roboto Slab Light"/>
                <a:ea typeface="Roboto Slab Light"/>
                <a:cs typeface="Roboto Slab Light"/>
                <a:sym typeface="Roboto Slab Light"/>
              </a:rPr>
              <a:t>decarbonization</a:t>
            </a:r>
            <a:r>
              <a:rPr i="1" lang="en" sz="1300">
                <a:solidFill>
                  <a:schemeClr val="lt1"/>
                </a:solidFill>
                <a:latin typeface="Roboto Slab Light"/>
                <a:ea typeface="Roboto Slab Light"/>
                <a:cs typeface="Roboto Slab Light"/>
                <a:sym typeface="Roboto Slab Light"/>
              </a:rPr>
              <a:t> and the energy transition generally.</a:t>
            </a:r>
            <a:endParaRPr sz="1100">
              <a:solidFill>
                <a:schemeClr val="lt1"/>
              </a:solidFill>
              <a:latin typeface="Roboto Slab Light"/>
              <a:ea typeface="Roboto Slab Light"/>
              <a:cs typeface="Roboto Slab Light"/>
              <a:sym typeface="Roboto Slab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17"/>
          <p:cNvSpPr txBox="1"/>
          <p:nvPr>
            <p:ph idx="12" type="sldNum"/>
          </p:nvPr>
        </p:nvSpPr>
        <p:spPr>
          <a:xfrm>
            <a:off x="8460431" y="4651190"/>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sz="1000">
                <a:solidFill>
                  <a:schemeClr val="dk2"/>
                </a:solidFill>
                <a:latin typeface="Roboto"/>
                <a:ea typeface="Roboto"/>
                <a:cs typeface="Roboto"/>
                <a:sym typeface="Roboto"/>
              </a:rPr>
              <a:t>‹#›</a:t>
            </a:fld>
            <a:endParaRPr sz="1000">
              <a:solidFill>
                <a:schemeClr val="dk2"/>
              </a:solidFill>
              <a:latin typeface="Roboto"/>
              <a:ea typeface="Roboto"/>
              <a:cs typeface="Roboto"/>
              <a:sym typeface="Roboto"/>
            </a:endParaRPr>
          </a:p>
        </p:txBody>
      </p:sp>
      <p:pic>
        <p:nvPicPr>
          <p:cNvPr id="822" name="Google Shape;822;p117"/>
          <p:cNvPicPr preferRelativeResize="0"/>
          <p:nvPr/>
        </p:nvPicPr>
        <p:blipFill>
          <a:blip r:embed="rId3">
            <a:alphaModFix/>
          </a:blip>
          <a:stretch>
            <a:fillRect/>
          </a:stretch>
        </p:blipFill>
        <p:spPr>
          <a:xfrm>
            <a:off x="7084819" y="4773225"/>
            <a:ext cx="1613742" cy="210751"/>
          </a:xfrm>
          <a:prstGeom prst="rect">
            <a:avLst/>
          </a:prstGeom>
          <a:noFill/>
          <a:ln>
            <a:noFill/>
          </a:ln>
        </p:spPr>
      </p:pic>
      <p:sp>
        <p:nvSpPr>
          <p:cNvPr id="823" name="Google Shape;823;p117"/>
          <p:cNvSpPr txBox="1"/>
          <p:nvPr/>
        </p:nvSpPr>
        <p:spPr>
          <a:xfrm>
            <a:off x="262500" y="662269"/>
            <a:ext cx="3872700" cy="3910500"/>
          </a:xfrm>
          <a:prstGeom prst="rect">
            <a:avLst/>
          </a:prstGeom>
          <a:noFill/>
          <a:ln>
            <a:noFill/>
          </a:ln>
        </p:spPr>
        <p:txBody>
          <a:bodyPr anchorCtr="0" anchor="t" bIns="68575" lIns="68575" spcFirstLastPara="1" rIns="68575" wrap="square" tIns="68575">
            <a:noAutofit/>
          </a:bodyPr>
          <a:lstStyle/>
          <a:p>
            <a:pPr indent="0" lvl="0" marL="0" rtl="0" algn="l">
              <a:spcBef>
                <a:spcPts val="800"/>
              </a:spcBef>
              <a:spcAft>
                <a:spcPts val="0"/>
              </a:spcAft>
              <a:buNone/>
            </a:pPr>
            <a:r>
              <a:rPr lang="en" sz="1200">
                <a:solidFill>
                  <a:srgbClr val="2F2F2F"/>
                </a:solidFill>
                <a:latin typeface="Roboto Slab Light"/>
                <a:ea typeface="Roboto Slab Light"/>
                <a:cs typeface="Roboto Slab Light"/>
                <a:sym typeface="Roboto Slab Light"/>
              </a:rPr>
              <a:t>Energy Ecosystem is now a software challenge &amp; speed of innovation is key! </a:t>
            </a:r>
            <a:endParaRPr sz="1200">
              <a:solidFill>
                <a:srgbClr val="2F2F2F"/>
              </a:solidFill>
              <a:latin typeface="Roboto Slab Light"/>
              <a:ea typeface="Roboto Slab Light"/>
              <a:cs typeface="Roboto Slab Light"/>
              <a:sym typeface="Roboto Slab Light"/>
            </a:endParaRPr>
          </a:p>
          <a:p>
            <a:pPr indent="-222250" lvl="0" marL="342900" rtl="0" algn="l">
              <a:spcBef>
                <a:spcPts val="800"/>
              </a:spcBef>
              <a:spcAft>
                <a:spcPts val="0"/>
              </a:spcAft>
              <a:buClr>
                <a:srgbClr val="2F2F2F"/>
              </a:buClr>
              <a:buSzPts val="900"/>
              <a:buFont typeface="Roboto Slab Light"/>
              <a:buChar char="+"/>
            </a:pPr>
            <a:r>
              <a:rPr lang="en" sz="1200">
                <a:solidFill>
                  <a:srgbClr val="2F2F2F"/>
                </a:solidFill>
                <a:latin typeface="Roboto Slab Light"/>
                <a:ea typeface="Roboto Slab Light"/>
                <a:cs typeface="Roboto Slab Light"/>
                <a:sym typeface="Roboto Slab Light"/>
              </a:rPr>
              <a:t>The energy transition requires collaborative, open, and neutral solutions to achieve decarbonization.</a:t>
            </a:r>
            <a:endParaRPr sz="1200">
              <a:solidFill>
                <a:srgbClr val="2F2F2F"/>
              </a:solidFill>
              <a:latin typeface="Roboto Slab Light"/>
              <a:ea typeface="Roboto Slab Light"/>
              <a:cs typeface="Roboto Slab Light"/>
              <a:sym typeface="Roboto Slab Light"/>
            </a:endParaRPr>
          </a:p>
          <a:p>
            <a:pPr indent="-241300" lvl="0" marL="342900" rtl="0" algn="l">
              <a:spcBef>
                <a:spcPts val="0"/>
              </a:spcBef>
              <a:spcAft>
                <a:spcPts val="0"/>
              </a:spcAft>
              <a:buClr>
                <a:srgbClr val="2F2F2F"/>
              </a:buClr>
              <a:buSzPts val="1200"/>
              <a:buFont typeface="Roboto Slab Light"/>
              <a:buChar char="+"/>
            </a:pPr>
            <a:r>
              <a:rPr lang="en" sz="1200">
                <a:solidFill>
                  <a:srgbClr val="2F2F2F"/>
                </a:solidFill>
                <a:latin typeface="Roboto Slab Light"/>
                <a:ea typeface="Roboto Slab Light"/>
                <a:cs typeface="Roboto Slab Light"/>
                <a:sym typeface="Roboto Slab Light"/>
              </a:rPr>
              <a:t>Open collaboration accelerates innovation to scale, modernize, and digitally transform the energy sector through software orchestration.</a:t>
            </a:r>
            <a:endParaRPr sz="1200">
              <a:solidFill>
                <a:srgbClr val="2F2F2F"/>
              </a:solidFill>
              <a:latin typeface="Roboto Slab Light"/>
              <a:ea typeface="Roboto Slab Light"/>
              <a:cs typeface="Roboto Slab Light"/>
              <a:sym typeface="Roboto Slab Light"/>
            </a:endParaRPr>
          </a:p>
          <a:p>
            <a:pPr indent="-241300" lvl="0" marL="342900" rtl="0" algn="l">
              <a:spcBef>
                <a:spcPts val="0"/>
              </a:spcBef>
              <a:spcAft>
                <a:spcPts val="0"/>
              </a:spcAft>
              <a:buClr>
                <a:srgbClr val="2F2F2F"/>
              </a:buClr>
              <a:buSzPts val="1200"/>
              <a:buFont typeface="Roboto Slab Light"/>
              <a:buChar char="+"/>
            </a:pPr>
            <a:r>
              <a:rPr lang="en" sz="1200">
                <a:solidFill>
                  <a:srgbClr val="2F2F2F"/>
                </a:solidFill>
                <a:latin typeface="Roboto Slab Light"/>
                <a:ea typeface="Roboto Slab Light"/>
                <a:cs typeface="Roboto Slab Light"/>
                <a:sym typeface="Roboto Slab Light"/>
              </a:rPr>
              <a:t>LF Energy builds communities to develop open technologies, frameworks, reference architectures, and research to alleviate pain points and identify the most urgent priorities to digitally transform the energy sector. This includes cybersecurity, interoperability, control, automation, virtualization, flexibility, and digital orchestration for balancing of supply and demand, which cannot be solved by legacy, proprietary solutions.</a:t>
            </a:r>
            <a:endParaRPr sz="1200">
              <a:solidFill>
                <a:srgbClr val="2F2F2F"/>
              </a:solidFill>
              <a:latin typeface="Roboto Slab Light"/>
              <a:ea typeface="Roboto Slab Light"/>
              <a:cs typeface="Roboto Slab Light"/>
              <a:sym typeface="Roboto Slab Light"/>
            </a:endParaRPr>
          </a:p>
        </p:txBody>
      </p:sp>
      <p:sp>
        <p:nvSpPr>
          <p:cNvPr id="824" name="Google Shape;824;p117"/>
          <p:cNvSpPr txBox="1"/>
          <p:nvPr>
            <p:ph idx="4294967295" type="body"/>
          </p:nvPr>
        </p:nvSpPr>
        <p:spPr>
          <a:xfrm>
            <a:off x="4235775" y="2336606"/>
            <a:ext cx="4417200" cy="2473500"/>
          </a:xfrm>
          <a:prstGeom prst="rect">
            <a:avLst/>
          </a:prstGeom>
          <a:noFill/>
          <a:ln>
            <a:noFill/>
          </a:ln>
        </p:spPr>
        <p:txBody>
          <a:bodyPr anchorCtr="0" anchor="t" bIns="34275" lIns="68575" spcFirstLastPara="1" rIns="68575" wrap="square" tIns="34275">
            <a:normAutofit fontScale="77500" lnSpcReduction="20000"/>
          </a:bodyPr>
          <a:lstStyle/>
          <a:p>
            <a:pPr indent="0" lvl="0" marL="0" rtl="0" algn="l">
              <a:lnSpc>
                <a:spcPct val="115000"/>
              </a:lnSpc>
              <a:spcBef>
                <a:spcPts val="0"/>
              </a:spcBef>
              <a:spcAft>
                <a:spcPts val="0"/>
              </a:spcAft>
              <a:buNone/>
            </a:pPr>
            <a:r>
              <a:rPr b="1" lang="en" sz="1400"/>
              <a:t>LF Energy Key Stats</a:t>
            </a:r>
            <a:r>
              <a:rPr b="1" lang="en" sz="1400"/>
              <a:t>:</a:t>
            </a:r>
            <a:endParaRPr b="1" sz="1400"/>
          </a:p>
          <a:p>
            <a:pPr indent="-219233" lvl="0" marL="342900" rtl="0" algn="l">
              <a:spcBef>
                <a:spcPts val="0"/>
              </a:spcBef>
              <a:spcAft>
                <a:spcPts val="0"/>
              </a:spcAft>
              <a:buSzPct val="100000"/>
              <a:buChar char="●"/>
            </a:pPr>
            <a:r>
              <a:rPr lang="en" sz="1100"/>
              <a:t>Hosting 24 open source projects covering the energy systems tech stack from generation to distribution to end use</a:t>
            </a:r>
            <a:endParaRPr sz="1100"/>
          </a:p>
          <a:p>
            <a:pPr indent="-219233" lvl="0" marL="342900" rtl="0" algn="l">
              <a:spcBef>
                <a:spcPts val="0"/>
              </a:spcBef>
              <a:spcAft>
                <a:spcPts val="0"/>
              </a:spcAft>
              <a:buSzPct val="100000"/>
              <a:buChar char="●"/>
            </a:pPr>
            <a:r>
              <a:rPr lang="en" sz="1100"/>
              <a:t>70+ members, including utilities, research organizations, traditional energy system vendors, and technology vendors</a:t>
            </a:r>
            <a:endParaRPr sz="1100"/>
          </a:p>
          <a:p>
            <a:pPr indent="-219233" lvl="0" marL="342900" rtl="0" algn="l">
              <a:spcBef>
                <a:spcPts val="0"/>
              </a:spcBef>
              <a:spcAft>
                <a:spcPts val="0"/>
              </a:spcAft>
              <a:buSzPct val="100000"/>
              <a:buChar char="●"/>
            </a:pPr>
            <a:r>
              <a:rPr lang="en" sz="1100"/>
              <a:t>Annual increases of:</a:t>
            </a:r>
            <a:endParaRPr sz="1100"/>
          </a:p>
          <a:p>
            <a:pPr indent="-282733" lvl="1" marL="914400" rtl="0" algn="l">
              <a:spcBef>
                <a:spcPts val="0"/>
              </a:spcBef>
              <a:spcAft>
                <a:spcPts val="0"/>
              </a:spcAft>
              <a:buSzPct val="100000"/>
              <a:buChar char="○"/>
            </a:pPr>
            <a:r>
              <a:rPr lang="en" sz="1100"/>
              <a:t>Contributors - 29%</a:t>
            </a:r>
            <a:endParaRPr sz="1100"/>
          </a:p>
          <a:p>
            <a:pPr indent="-282733" lvl="1" marL="914400" rtl="0" algn="l">
              <a:spcBef>
                <a:spcPts val="0"/>
              </a:spcBef>
              <a:spcAft>
                <a:spcPts val="0"/>
              </a:spcAft>
              <a:buSzPct val="100000"/>
              <a:buChar char="○"/>
            </a:pPr>
            <a:r>
              <a:rPr lang="en" sz="1100"/>
              <a:t>Lines of code - 60 million</a:t>
            </a:r>
            <a:endParaRPr sz="1100"/>
          </a:p>
          <a:p>
            <a:pPr indent="-282733" lvl="1" marL="914400" rtl="0" algn="l">
              <a:spcBef>
                <a:spcPts val="0"/>
              </a:spcBef>
              <a:spcAft>
                <a:spcPts val="0"/>
              </a:spcAft>
              <a:buSzPct val="100000"/>
              <a:buChar char="○"/>
            </a:pPr>
            <a:r>
              <a:rPr lang="en" sz="1100"/>
              <a:t>Members - 19%</a:t>
            </a:r>
            <a:endParaRPr sz="1100"/>
          </a:p>
          <a:p>
            <a:pPr indent="0" lvl="0" marL="0" marR="0" rtl="0" algn="l">
              <a:lnSpc>
                <a:spcPct val="115000"/>
              </a:lnSpc>
              <a:spcBef>
                <a:spcPts val="800"/>
              </a:spcBef>
              <a:spcAft>
                <a:spcPts val="0"/>
              </a:spcAft>
              <a:buNone/>
            </a:pPr>
            <a:r>
              <a:rPr b="1" lang="en" sz="1400"/>
              <a:t>Where We Add Value</a:t>
            </a:r>
            <a:r>
              <a:rPr b="1" lang="en" sz="1400"/>
              <a:t>:</a:t>
            </a:r>
            <a:endParaRPr b="1" sz="1400"/>
          </a:p>
          <a:p>
            <a:pPr indent="-219233" lvl="0" marL="342900" marR="0" rtl="0" algn="l">
              <a:lnSpc>
                <a:spcPct val="115000"/>
              </a:lnSpc>
              <a:spcBef>
                <a:spcPts val="800"/>
              </a:spcBef>
              <a:spcAft>
                <a:spcPts val="0"/>
              </a:spcAft>
              <a:buClr>
                <a:schemeClr val="accent1"/>
              </a:buClr>
              <a:buSzPct val="100000"/>
              <a:buChar char="●"/>
            </a:pPr>
            <a:r>
              <a:rPr lang="en" sz="1100"/>
              <a:t>Neutral governance providing a home for collaboration across all stakeholders from utilities to researchers, vendors, government, and more</a:t>
            </a:r>
            <a:endParaRPr sz="1100"/>
          </a:p>
          <a:p>
            <a:pPr indent="-219233" lvl="0" marL="342900" marR="0" rtl="0" algn="l">
              <a:lnSpc>
                <a:spcPct val="115000"/>
              </a:lnSpc>
              <a:spcBef>
                <a:spcPts val="0"/>
              </a:spcBef>
              <a:spcAft>
                <a:spcPts val="0"/>
              </a:spcAft>
              <a:buClr>
                <a:schemeClr val="accent1"/>
              </a:buClr>
              <a:buSzPct val="100000"/>
              <a:buChar char="●"/>
            </a:pPr>
            <a:r>
              <a:rPr lang="en" sz="1100"/>
              <a:t>Project management and hosting infrastructure</a:t>
            </a:r>
            <a:endParaRPr sz="1100"/>
          </a:p>
          <a:p>
            <a:pPr indent="-219233" lvl="0" marL="342900" marR="0" rtl="0" algn="l">
              <a:lnSpc>
                <a:spcPct val="115000"/>
              </a:lnSpc>
              <a:spcBef>
                <a:spcPts val="0"/>
              </a:spcBef>
              <a:spcAft>
                <a:spcPts val="0"/>
              </a:spcAft>
              <a:buClr>
                <a:schemeClr val="accent1"/>
              </a:buClr>
              <a:buSzPct val="100000"/>
              <a:buChar char="●"/>
            </a:pPr>
            <a:r>
              <a:rPr lang="en" sz="1100"/>
              <a:t>Legal support including licensing, trademarks, etc.</a:t>
            </a:r>
            <a:endParaRPr sz="1100"/>
          </a:p>
          <a:p>
            <a:pPr indent="-219233" lvl="0" marL="342900" marR="0" rtl="0" algn="l">
              <a:lnSpc>
                <a:spcPct val="115000"/>
              </a:lnSpc>
              <a:spcBef>
                <a:spcPts val="0"/>
              </a:spcBef>
              <a:spcAft>
                <a:spcPts val="0"/>
              </a:spcAft>
              <a:buClr>
                <a:schemeClr val="accent1"/>
              </a:buClr>
              <a:buSzPct val="100000"/>
              <a:buChar char="●"/>
            </a:pPr>
            <a:r>
              <a:rPr lang="en" sz="1100"/>
              <a:t>Communications support including events, thought leadership, etc.</a:t>
            </a:r>
            <a:endParaRPr sz="1100"/>
          </a:p>
          <a:p>
            <a:pPr indent="-219233" lvl="0" marL="342900" marR="0" rtl="0" algn="l">
              <a:lnSpc>
                <a:spcPct val="115000"/>
              </a:lnSpc>
              <a:spcBef>
                <a:spcPts val="0"/>
              </a:spcBef>
              <a:spcAft>
                <a:spcPts val="0"/>
              </a:spcAft>
              <a:buClr>
                <a:schemeClr val="accent1"/>
              </a:buClr>
              <a:buSzPct val="100000"/>
              <a:buChar char="●"/>
            </a:pPr>
            <a:r>
              <a:rPr lang="en" sz="1100"/>
              <a:t>Community management, to encourage growth, innovation, and determining priorities and direction</a:t>
            </a:r>
            <a:endParaRPr sz="1100"/>
          </a:p>
        </p:txBody>
      </p:sp>
      <p:pic>
        <p:nvPicPr>
          <p:cNvPr id="825" name="Google Shape;825;p117"/>
          <p:cNvPicPr preferRelativeResize="0"/>
          <p:nvPr/>
        </p:nvPicPr>
        <p:blipFill rotWithShape="1">
          <a:blip r:embed="rId4">
            <a:alphaModFix/>
          </a:blip>
          <a:srcRect b="0" l="0" r="0" t="2515"/>
          <a:stretch/>
        </p:blipFill>
        <p:spPr>
          <a:xfrm>
            <a:off x="4333125" y="407681"/>
            <a:ext cx="4089994" cy="1814399"/>
          </a:xfrm>
          <a:prstGeom prst="rect">
            <a:avLst/>
          </a:prstGeom>
          <a:noFill/>
          <a:ln cap="flat" cmpd="sng" w="9525">
            <a:solidFill>
              <a:schemeClr val="lt2"/>
            </a:solidFill>
            <a:prstDash val="solid"/>
            <a:round/>
            <a:headEnd len="sm" w="sm" type="none"/>
            <a:tailEnd len="sm" w="sm" type="none"/>
          </a:ln>
        </p:spPr>
      </p:pic>
      <p:sp>
        <p:nvSpPr>
          <p:cNvPr id="826" name="Google Shape;826;p117"/>
          <p:cNvSpPr txBox="1"/>
          <p:nvPr>
            <p:ph type="title"/>
          </p:nvPr>
        </p:nvSpPr>
        <p:spPr>
          <a:xfrm>
            <a:off x="311775" y="207206"/>
            <a:ext cx="39240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LF Energy?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pic>
        <p:nvPicPr>
          <p:cNvPr id="831" name="Google Shape;831;p118"/>
          <p:cNvPicPr preferRelativeResize="0"/>
          <p:nvPr/>
        </p:nvPicPr>
        <p:blipFill rotWithShape="1">
          <a:blip r:embed="rId3">
            <a:alphaModFix/>
          </a:blip>
          <a:srcRect b="0" l="0" r="0" t="0"/>
          <a:stretch/>
        </p:blipFill>
        <p:spPr>
          <a:xfrm>
            <a:off x="391791" y="174566"/>
            <a:ext cx="2329413" cy="300150"/>
          </a:xfrm>
          <a:prstGeom prst="rect">
            <a:avLst/>
          </a:prstGeom>
          <a:noFill/>
          <a:ln>
            <a:noFill/>
          </a:ln>
        </p:spPr>
      </p:pic>
      <p:sp>
        <p:nvSpPr>
          <p:cNvPr id="832" name="Google Shape;832;p118"/>
          <p:cNvSpPr/>
          <p:nvPr/>
        </p:nvSpPr>
        <p:spPr>
          <a:xfrm>
            <a:off x="8303000" y="3854825"/>
            <a:ext cx="372600" cy="35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nvGrpSpPr>
          <p:cNvPr id="833" name="Google Shape;833;p118"/>
          <p:cNvGrpSpPr/>
          <p:nvPr/>
        </p:nvGrpSpPr>
        <p:grpSpPr>
          <a:xfrm>
            <a:off x="1939693" y="768029"/>
            <a:ext cx="805459" cy="4064740"/>
            <a:chOff x="430018" y="304198"/>
            <a:chExt cx="1106400" cy="6249600"/>
          </a:xfrm>
        </p:grpSpPr>
        <p:sp>
          <p:nvSpPr>
            <p:cNvPr id="834" name="Google Shape;834;p118"/>
            <p:cNvSpPr/>
            <p:nvPr/>
          </p:nvSpPr>
          <p:spPr>
            <a:xfrm>
              <a:off x="829468" y="304198"/>
              <a:ext cx="307500" cy="6249600"/>
            </a:xfrm>
            <a:prstGeom prst="upDownArrow">
              <a:avLst>
                <a:gd fmla="val 50000" name="adj1"/>
                <a:gd fmla="val 50000" name="adj2"/>
              </a:avLst>
            </a:prstGeom>
            <a:gradFill>
              <a:gsLst>
                <a:gs pos="0">
                  <a:srgbClr val="BFBFBF"/>
                </a:gs>
                <a:gs pos="100000">
                  <a:srgbClr val="737373"/>
                </a:gs>
              </a:gsLst>
              <a:lin ang="5400012"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Montserrat SemiBold"/>
                <a:ea typeface="Montserrat SemiBold"/>
                <a:cs typeface="Montserrat SemiBold"/>
                <a:sym typeface="Montserrat SemiBold"/>
              </a:endParaRPr>
            </a:p>
          </p:txBody>
        </p:sp>
        <p:sp>
          <p:nvSpPr>
            <p:cNvPr id="835" name="Google Shape;835;p118"/>
            <p:cNvSpPr txBox="1"/>
            <p:nvPr/>
          </p:nvSpPr>
          <p:spPr>
            <a:xfrm>
              <a:off x="526418" y="991020"/>
              <a:ext cx="913500" cy="662700"/>
            </a:xfrm>
            <a:prstGeom prst="rect">
              <a:avLst/>
            </a:prstGeom>
            <a:solidFill>
              <a:srgbClr val="FFFFFF"/>
            </a:solidFill>
            <a:ln>
              <a:noFill/>
            </a:ln>
          </p:spPr>
          <p:txBody>
            <a:bodyPr anchorCtr="0" anchor="t" bIns="91425" lIns="0" spcFirstLastPara="1" rIns="0"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Application</a:t>
              </a:r>
              <a:endParaRPr b="1" i="0" sz="800" u="none" cap="none" strike="noStrike">
                <a:solidFill>
                  <a:srgbClr val="000000"/>
                </a:solidFill>
                <a:latin typeface="Montserrat SemiBold"/>
                <a:ea typeface="Montserrat SemiBold"/>
                <a:cs typeface="Montserrat SemiBold"/>
                <a:sym typeface="Montserrat SemiBold"/>
              </a:endParaRPr>
            </a:p>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Catalogue</a:t>
              </a:r>
              <a:endParaRPr b="1" i="0" sz="800" u="none" cap="none" strike="noStrike">
                <a:solidFill>
                  <a:srgbClr val="000000"/>
                </a:solidFill>
                <a:latin typeface="Montserrat SemiBold"/>
                <a:ea typeface="Montserrat SemiBold"/>
                <a:cs typeface="Montserrat SemiBold"/>
                <a:sym typeface="Montserrat SemiBold"/>
              </a:endParaRPr>
            </a:p>
          </p:txBody>
        </p:sp>
        <p:sp>
          <p:nvSpPr>
            <p:cNvPr id="836" name="Google Shape;836;p118"/>
            <p:cNvSpPr txBox="1"/>
            <p:nvPr/>
          </p:nvSpPr>
          <p:spPr>
            <a:xfrm>
              <a:off x="430018" y="5512517"/>
              <a:ext cx="1106400" cy="473400"/>
            </a:xfrm>
            <a:prstGeom prst="rect">
              <a:avLst/>
            </a:prstGeom>
            <a:solidFill>
              <a:srgbClr val="FFFFFF"/>
            </a:solidFill>
            <a:ln>
              <a:noFill/>
            </a:ln>
          </p:spPr>
          <p:txBody>
            <a:bodyPr anchorCtr="0" anchor="t" bIns="91425" lIns="0" spcFirstLastPara="1" rIns="0"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Infrastructure</a:t>
              </a:r>
              <a:endParaRPr b="1" i="0" sz="800" u="none" cap="none" strike="noStrike">
                <a:solidFill>
                  <a:srgbClr val="000000"/>
                </a:solidFill>
                <a:latin typeface="Montserrat SemiBold"/>
                <a:ea typeface="Montserrat SemiBold"/>
                <a:cs typeface="Montserrat SemiBold"/>
                <a:sym typeface="Montserrat SemiBold"/>
              </a:endParaRPr>
            </a:p>
          </p:txBody>
        </p:sp>
        <p:sp>
          <p:nvSpPr>
            <p:cNvPr id="837" name="Google Shape;837;p118"/>
            <p:cNvSpPr txBox="1"/>
            <p:nvPr/>
          </p:nvSpPr>
          <p:spPr>
            <a:xfrm>
              <a:off x="661010" y="3320124"/>
              <a:ext cx="644400" cy="662700"/>
            </a:xfrm>
            <a:prstGeom prst="rect">
              <a:avLst/>
            </a:prstGeom>
            <a:solidFill>
              <a:srgbClr val="FFFFFF"/>
            </a:solidFill>
            <a:ln>
              <a:noFill/>
            </a:ln>
          </p:spPr>
          <p:txBody>
            <a:bodyPr anchorCtr="0" anchor="t" bIns="91425" lIns="0" spcFirstLastPara="1" rIns="0"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Data &amp;</a:t>
              </a:r>
              <a:endParaRPr b="1" i="0" sz="800" u="none" cap="none" strike="noStrike">
                <a:solidFill>
                  <a:srgbClr val="000000"/>
                </a:solidFill>
                <a:latin typeface="Montserrat SemiBold"/>
                <a:ea typeface="Montserrat SemiBold"/>
                <a:cs typeface="Montserrat SemiBold"/>
                <a:sym typeface="Montserrat SemiBold"/>
              </a:endParaRPr>
            </a:p>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Services</a:t>
              </a:r>
              <a:endParaRPr b="1" i="0" sz="800" u="none" cap="none" strike="noStrike">
                <a:solidFill>
                  <a:srgbClr val="000000"/>
                </a:solidFill>
                <a:latin typeface="Montserrat SemiBold"/>
                <a:ea typeface="Montserrat SemiBold"/>
                <a:cs typeface="Montserrat SemiBold"/>
                <a:sym typeface="Montserrat SemiBold"/>
              </a:endParaRPr>
            </a:p>
          </p:txBody>
        </p:sp>
      </p:grpSp>
      <p:grpSp>
        <p:nvGrpSpPr>
          <p:cNvPr id="838" name="Google Shape;838;p118"/>
          <p:cNvGrpSpPr/>
          <p:nvPr/>
        </p:nvGrpSpPr>
        <p:grpSpPr>
          <a:xfrm>
            <a:off x="6602376" y="767909"/>
            <a:ext cx="602100" cy="4064748"/>
            <a:chOff x="6613723" y="1050525"/>
            <a:chExt cx="602100" cy="3347400"/>
          </a:xfrm>
        </p:grpSpPr>
        <p:sp>
          <p:nvSpPr>
            <p:cNvPr id="839" name="Google Shape;839;p118"/>
            <p:cNvSpPr/>
            <p:nvPr/>
          </p:nvSpPr>
          <p:spPr>
            <a:xfrm>
              <a:off x="6804641" y="1050525"/>
              <a:ext cx="223800" cy="3347400"/>
            </a:xfrm>
            <a:prstGeom prst="upDownArrow">
              <a:avLst>
                <a:gd fmla="val 50000" name="adj1"/>
                <a:gd fmla="val 50000" name="adj2"/>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Montserrat SemiBold"/>
                <a:ea typeface="Montserrat SemiBold"/>
                <a:cs typeface="Montserrat SemiBold"/>
                <a:sym typeface="Montserrat SemiBold"/>
              </a:endParaRPr>
            </a:p>
          </p:txBody>
        </p:sp>
        <p:sp>
          <p:nvSpPr>
            <p:cNvPr id="840" name="Google Shape;840;p118"/>
            <p:cNvSpPr txBox="1"/>
            <p:nvPr/>
          </p:nvSpPr>
          <p:spPr>
            <a:xfrm>
              <a:off x="6613723" y="2519475"/>
              <a:ext cx="602100" cy="253500"/>
            </a:xfrm>
            <a:prstGeom prst="rect">
              <a:avLst/>
            </a:prstGeom>
            <a:solidFill>
              <a:srgbClr val="FFFFFF"/>
            </a:solidFill>
            <a:ln>
              <a:noFill/>
            </a:ln>
          </p:spPr>
          <p:txBody>
            <a:bodyPr anchorCtr="0" anchor="t" bIns="91425" lIns="0" spcFirstLastPara="1" rIns="0"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1F497D"/>
                  </a:solidFill>
                  <a:latin typeface="Montserrat SemiBold"/>
                  <a:ea typeface="Montserrat SemiBold"/>
                  <a:cs typeface="Montserrat SemiBold"/>
                  <a:sym typeface="Montserrat SemiBold"/>
                </a:rPr>
                <a:t>SECURITY</a:t>
              </a:r>
              <a:endParaRPr b="1" i="0" sz="800" u="none" cap="none" strike="noStrike">
                <a:solidFill>
                  <a:srgbClr val="1F497D"/>
                </a:solidFill>
                <a:latin typeface="Montserrat SemiBold"/>
                <a:ea typeface="Montserrat SemiBold"/>
                <a:cs typeface="Montserrat SemiBold"/>
                <a:sym typeface="Montserrat SemiBold"/>
              </a:endParaRPr>
            </a:p>
          </p:txBody>
        </p:sp>
      </p:grpSp>
      <p:sp>
        <p:nvSpPr>
          <p:cNvPr id="841" name="Google Shape;841;p118"/>
          <p:cNvSpPr txBox="1"/>
          <p:nvPr/>
        </p:nvSpPr>
        <p:spPr>
          <a:xfrm>
            <a:off x="2856506" y="4878000"/>
            <a:ext cx="4929600" cy="2616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800">
                <a:latin typeface="Roboto Slab Light"/>
                <a:ea typeface="Roboto Slab Light"/>
                <a:cs typeface="Roboto Slab Light"/>
                <a:sym typeface="Roboto Slab Light"/>
              </a:rPr>
              <a:t>Source: </a:t>
            </a:r>
            <a:r>
              <a:rPr lang="en" sz="800" u="sng">
                <a:solidFill>
                  <a:schemeClr val="hlink"/>
                </a:solidFill>
                <a:latin typeface="Roboto Slab Light"/>
                <a:ea typeface="Roboto Slab Light"/>
                <a:cs typeface="Roboto Slab Light"/>
                <a:sym typeface="Roboto Slab Light"/>
                <a:hlinkClick r:id="rId4"/>
              </a:rPr>
              <a:t>https://landscape.lfenergy.org/softwarestack</a:t>
            </a:r>
            <a:r>
              <a:rPr lang="en" sz="800">
                <a:latin typeface="Roboto Slab Light"/>
                <a:ea typeface="Roboto Slab Light"/>
                <a:cs typeface="Roboto Slab Light"/>
                <a:sym typeface="Roboto Slab Light"/>
              </a:rPr>
              <a:t> </a:t>
            </a:r>
            <a:endParaRPr sz="800">
              <a:latin typeface="Roboto Slab Light"/>
              <a:ea typeface="Roboto Slab Light"/>
              <a:cs typeface="Roboto Slab Light"/>
              <a:sym typeface="Roboto Slab Light"/>
            </a:endParaRPr>
          </a:p>
        </p:txBody>
      </p:sp>
      <p:pic>
        <p:nvPicPr>
          <p:cNvPr id="842" name="Google Shape;842;p118"/>
          <p:cNvPicPr preferRelativeResize="0"/>
          <p:nvPr/>
        </p:nvPicPr>
        <p:blipFill>
          <a:blip r:embed="rId5">
            <a:alphaModFix/>
          </a:blip>
          <a:stretch>
            <a:fillRect/>
          </a:stretch>
        </p:blipFill>
        <p:spPr>
          <a:xfrm>
            <a:off x="2859488" y="768038"/>
            <a:ext cx="3621551" cy="406483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900"/>
              </a:spcBef>
              <a:spcAft>
                <a:spcPts val="0"/>
              </a:spcAft>
              <a:buSzPts val="1800"/>
              <a:buNone/>
            </a:pPr>
            <a:r>
              <a:t/>
            </a:r>
            <a:endParaRPr/>
          </a:p>
        </p:txBody>
      </p:sp>
      <p:sp>
        <p:nvSpPr>
          <p:cNvPr id="849" name="Google Shape;849;p119"/>
          <p:cNvSpPr txBox="1"/>
          <p:nvPr>
            <p:ph type="title"/>
          </p:nvPr>
        </p:nvSpPr>
        <p:spPr>
          <a:xfrm>
            <a:off x="83213" y="342900"/>
            <a:ext cx="1149900" cy="46296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SzPts val="1400"/>
              <a:buNone/>
            </a:pPr>
            <a:r>
              <a:rPr lang="en" sz="1700"/>
              <a:t>LF Energy Landscape</a:t>
            </a:r>
            <a:endParaRPr sz="1700"/>
          </a:p>
          <a:p>
            <a:pPr indent="0" lvl="0" marL="0" rtl="0" algn="ctr">
              <a:lnSpc>
                <a:spcPct val="90000"/>
              </a:lnSpc>
              <a:spcBef>
                <a:spcPts val="0"/>
              </a:spcBef>
              <a:spcAft>
                <a:spcPts val="0"/>
              </a:spcAft>
              <a:buSzPts val="1400"/>
              <a:buNone/>
            </a:pPr>
            <a:r>
              <a:t/>
            </a:r>
            <a:endParaRPr sz="1700"/>
          </a:p>
          <a:p>
            <a:pPr indent="0" lvl="0" marL="0" rtl="0" algn="ctr">
              <a:lnSpc>
                <a:spcPct val="90000"/>
              </a:lnSpc>
              <a:spcBef>
                <a:spcPts val="0"/>
              </a:spcBef>
              <a:spcAft>
                <a:spcPts val="0"/>
              </a:spcAft>
              <a:buSzPts val="1400"/>
              <a:buNone/>
            </a:pPr>
            <a:r>
              <a:rPr lang="en" sz="1400" u="sng">
                <a:solidFill>
                  <a:schemeClr val="hlink"/>
                </a:solidFill>
                <a:hlinkClick r:id="rId3"/>
              </a:rPr>
              <a:t>l.lfenergy.org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rPr lang="en" sz="1400"/>
              <a:t>1,343 projects, market cap of $7.5T and funding of $17B.</a:t>
            </a:r>
            <a:endParaRPr sz="1400"/>
          </a:p>
        </p:txBody>
      </p:sp>
      <p:pic>
        <p:nvPicPr>
          <p:cNvPr id="850" name="Google Shape;850;p119"/>
          <p:cNvPicPr preferRelativeResize="0"/>
          <p:nvPr/>
        </p:nvPicPr>
        <p:blipFill rotWithShape="1">
          <a:blip r:embed="rId4">
            <a:alphaModFix/>
          </a:blip>
          <a:srcRect b="0" l="0" r="0" t="0"/>
          <a:stretch/>
        </p:blipFill>
        <p:spPr>
          <a:xfrm>
            <a:off x="198975" y="3984450"/>
            <a:ext cx="987863" cy="987863"/>
          </a:xfrm>
          <a:prstGeom prst="rect">
            <a:avLst/>
          </a:prstGeom>
          <a:noFill/>
          <a:ln>
            <a:noFill/>
          </a:ln>
        </p:spPr>
      </p:pic>
      <p:pic>
        <p:nvPicPr>
          <p:cNvPr id="851" name="Google Shape;851;p119"/>
          <p:cNvPicPr preferRelativeResize="0"/>
          <p:nvPr/>
        </p:nvPicPr>
        <p:blipFill rotWithShape="1">
          <a:blip r:embed="rId5">
            <a:alphaModFix/>
          </a:blip>
          <a:srcRect b="50438" l="0" r="17641" t="0"/>
          <a:stretch/>
        </p:blipFill>
        <p:spPr>
          <a:xfrm>
            <a:off x="1384580" y="0"/>
            <a:ext cx="3952307" cy="5143501"/>
          </a:xfrm>
          <a:prstGeom prst="rect">
            <a:avLst/>
          </a:prstGeom>
          <a:noFill/>
          <a:ln>
            <a:noFill/>
          </a:ln>
        </p:spPr>
      </p:pic>
      <p:pic>
        <p:nvPicPr>
          <p:cNvPr id="852" name="Google Shape;852;p119"/>
          <p:cNvPicPr preferRelativeResize="0"/>
          <p:nvPr/>
        </p:nvPicPr>
        <p:blipFill rotWithShape="1">
          <a:blip r:embed="rId6">
            <a:alphaModFix/>
          </a:blip>
          <a:srcRect b="0" l="0" r="18936" t="49359"/>
          <a:stretch/>
        </p:blipFill>
        <p:spPr>
          <a:xfrm>
            <a:off x="5336659" y="0"/>
            <a:ext cx="3807342"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120"/>
          <p:cNvSpPr txBox="1"/>
          <p:nvPr>
            <p:ph type="ctrTitle"/>
          </p:nvPr>
        </p:nvSpPr>
        <p:spPr>
          <a:xfrm>
            <a:off x="598100" y="1226378"/>
            <a:ext cx="5533500" cy="1894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Governance &amp; Membership</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2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Governance at a Glance</a:t>
            </a:r>
            <a:endParaRPr/>
          </a:p>
        </p:txBody>
      </p:sp>
      <p:sp>
        <p:nvSpPr>
          <p:cNvPr id="865" name="Google Shape;865;p121"/>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866" name="Google Shape;866;p121"/>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Governing Board</a:t>
            </a:r>
            <a:endParaRPr b="1" sz="1400">
              <a:solidFill>
                <a:srgbClr val="FFFFFF"/>
              </a:solidFill>
            </a:endParaRPr>
          </a:p>
        </p:txBody>
      </p:sp>
      <p:sp>
        <p:nvSpPr>
          <p:cNvPr id="867" name="Google Shape;867;p121"/>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Budget Committee</a:t>
            </a:r>
            <a:endParaRPr sz="1400">
              <a:solidFill>
                <a:srgbClr val="FFFFFF"/>
              </a:solidFill>
            </a:endParaRPr>
          </a:p>
        </p:txBody>
      </p:sp>
      <p:sp>
        <p:nvSpPr>
          <p:cNvPr id="868" name="Google Shape;868;p121"/>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869" name="Google Shape;869;p121"/>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Technical Projects</a:t>
            </a:r>
            <a:endParaRPr sz="1400">
              <a:solidFill>
                <a:srgbClr val="FFFFFF"/>
              </a:solidFill>
            </a:endParaRPr>
          </a:p>
        </p:txBody>
      </p:sp>
      <p:sp>
        <p:nvSpPr>
          <p:cNvPr id="870" name="Google Shape;870;p121"/>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Working Groups/SIGs</a:t>
            </a:r>
            <a:endParaRPr sz="1400">
              <a:solidFill>
                <a:srgbClr val="FFFFFF"/>
              </a:solidFill>
            </a:endParaRPr>
          </a:p>
        </p:txBody>
      </p:sp>
      <p:cxnSp>
        <p:nvCxnSpPr>
          <p:cNvPr id="871" name="Google Shape;871;p121"/>
          <p:cNvCxnSpPr>
            <a:stCxn id="866" idx="3"/>
            <a:endCxn id="865"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72" name="Google Shape;872;p121"/>
          <p:cNvCxnSpPr>
            <a:stCxn id="866" idx="2"/>
            <a:endCxn id="868"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873" name="Google Shape;873;p121"/>
          <p:cNvCxnSpPr>
            <a:stCxn id="867" idx="0"/>
            <a:endCxn id="866"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74" name="Google Shape;874;p121"/>
          <p:cNvCxnSpPr>
            <a:stCxn id="865" idx="2"/>
            <a:endCxn id="870"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75" name="Google Shape;875;p121"/>
          <p:cNvCxnSpPr>
            <a:stCxn id="869" idx="0"/>
            <a:endCxn id="865"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876" name="Google Shape;876;p121"/>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877" name="Google Shape;877;p121"/>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Working Groups</a:t>
            </a:r>
            <a:endParaRPr sz="1400">
              <a:solidFill>
                <a:srgbClr val="FFFFFF"/>
              </a:solidFill>
            </a:endParaRPr>
          </a:p>
        </p:txBody>
      </p:sp>
      <p:cxnSp>
        <p:nvCxnSpPr>
          <p:cNvPr id="878" name="Google Shape;878;p121"/>
          <p:cNvCxnSpPr>
            <a:stCxn id="876"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879" name="Google Shape;879;p121"/>
          <p:cNvCxnSpPr>
            <a:stCxn id="877" idx="1"/>
            <a:endCxn id="876"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880" name="Google Shape;880;p121"/>
          <p:cNvCxnSpPr>
            <a:stCxn id="877"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881" name="Google Shape;881;p121"/>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882" name="Google Shape;882;p121"/>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en"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883" name="Google Shape;883;p121"/>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